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7" r:id="rId2"/>
    <p:sldId id="773" r:id="rId3"/>
    <p:sldId id="776" r:id="rId4"/>
    <p:sldId id="782" r:id="rId5"/>
    <p:sldId id="781" r:id="rId6"/>
    <p:sldId id="784" r:id="rId7"/>
    <p:sldId id="786" r:id="rId8"/>
    <p:sldId id="787" r:id="rId9"/>
    <p:sldId id="783" r:id="rId10"/>
    <p:sldId id="785" r:id="rId11"/>
    <p:sldId id="788" r:id="rId12"/>
    <p:sldId id="790" r:id="rId13"/>
    <p:sldId id="774" r:id="rId14"/>
    <p:sldId id="775" r:id="rId15"/>
    <p:sldId id="792" r:id="rId16"/>
    <p:sldId id="793" r:id="rId17"/>
    <p:sldId id="794" r:id="rId18"/>
    <p:sldId id="795" r:id="rId19"/>
    <p:sldId id="798" r:id="rId20"/>
    <p:sldId id="808" r:id="rId21"/>
    <p:sldId id="772" r:id="rId22"/>
    <p:sldId id="796" r:id="rId23"/>
    <p:sldId id="797" r:id="rId24"/>
    <p:sldId id="799" r:id="rId25"/>
    <p:sldId id="800" r:id="rId26"/>
    <p:sldId id="801" r:id="rId27"/>
    <p:sldId id="802" r:id="rId28"/>
    <p:sldId id="807" r:id="rId29"/>
    <p:sldId id="804" r:id="rId30"/>
    <p:sldId id="805" r:id="rId31"/>
    <p:sldId id="281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енцель Сергей Владимирович" initials="ВСВ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98E"/>
    <a:srgbClr val="356498"/>
    <a:srgbClr val="0F79AF"/>
    <a:srgbClr val="E95555"/>
    <a:srgbClr val="086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0" d="100"/>
          <a:sy n="90" d="100"/>
        </p:scale>
        <p:origin x="-126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263618-9A01-4F11-A017-2ED8A5A843B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D5173C-BD56-4F57-8D5D-6B3DFB70C105}">
      <dgm:prSet phldrT="[Текст]"/>
      <dgm:spPr/>
      <dgm:t>
        <a:bodyPr/>
        <a:lstStyle/>
        <a:p>
          <a:r>
            <a:rPr lang="ru-RU" dirty="0"/>
            <a:t>Профилактика</a:t>
          </a:r>
        </a:p>
      </dgm:t>
    </dgm:pt>
    <dgm:pt modelId="{E9632B55-AC93-4F8D-90DD-7E672BA49535}" type="parTrans" cxnId="{AA9D164F-7ABC-413F-A2FE-72DD27FD03D9}">
      <dgm:prSet/>
      <dgm:spPr/>
      <dgm:t>
        <a:bodyPr/>
        <a:lstStyle/>
        <a:p>
          <a:endParaRPr lang="ru-RU"/>
        </a:p>
      </dgm:t>
    </dgm:pt>
    <dgm:pt modelId="{7D7DF093-AA9C-4CD9-8E1C-FD46D454D664}" type="sibTrans" cxnId="{AA9D164F-7ABC-413F-A2FE-72DD27FD03D9}">
      <dgm:prSet/>
      <dgm:spPr/>
      <dgm:t>
        <a:bodyPr/>
        <a:lstStyle/>
        <a:p>
          <a:endParaRPr lang="ru-RU"/>
        </a:p>
      </dgm:t>
    </dgm:pt>
    <dgm:pt modelId="{BFADE65D-AF39-4147-8A3E-35724072DC09}">
      <dgm:prSet phldrT="[Текст]"/>
      <dgm:spPr/>
      <dgm:t>
        <a:bodyPr/>
        <a:lstStyle/>
        <a:p>
          <a:r>
            <a:rPr lang="ru-RU" dirty="0"/>
            <a:t>Общая</a:t>
          </a:r>
        </a:p>
      </dgm:t>
    </dgm:pt>
    <dgm:pt modelId="{415D9142-E62D-4C86-8ECA-CC38DD7D7938}" type="parTrans" cxnId="{10636A74-5615-4B6B-92F0-54D1D1B01722}">
      <dgm:prSet/>
      <dgm:spPr/>
      <dgm:t>
        <a:bodyPr/>
        <a:lstStyle/>
        <a:p>
          <a:endParaRPr lang="ru-RU"/>
        </a:p>
      </dgm:t>
    </dgm:pt>
    <dgm:pt modelId="{D1881F1B-701A-4660-9FE9-12946FCFC8C6}" type="sibTrans" cxnId="{10636A74-5615-4B6B-92F0-54D1D1B01722}">
      <dgm:prSet/>
      <dgm:spPr/>
      <dgm:t>
        <a:bodyPr/>
        <a:lstStyle/>
        <a:p>
          <a:endParaRPr lang="ru-RU"/>
        </a:p>
      </dgm:t>
    </dgm:pt>
    <dgm:pt modelId="{359401C2-44EC-46A1-B05D-BD59B63AE006}">
      <dgm:prSet phldrT="[Текст]"/>
      <dgm:spPr/>
      <dgm:t>
        <a:bodyPr/>
        <a:lstStyle/>
        <a:p>
          <a:r>
            <a:rPr lang="ru-RU" dirty="0"/>
            <a:t>Массовый</a:t>
          </a:r>
        </a:p>
      </dgm:t>
    </dgm:pt>
    <dgm:pt modelId="{95965B3B-1F93-4D64-8515-5210AEDF4E56}" type="parTrans" cxnId="{3BC54BAE-AEAD-4379-8FF1-56B269E57EF5}">
      <dgm:prSet/>
      <dgm:spPr/>
      <dgm:t>
        <a:bodyPr/>
        <a:lstStyle/>
        <a:p>
          <a:endParaRPr lang="ru-RU"/>
        </a:p>
      </dgm:t>
    </dgm:pt>
    <dgm:pt modelId="{8CC0D452-A674-48DA-824F-F4652CDDC146}" type="sibTrans" cxnId="{3BC54BAE-AEAD-4379-8FF1-56B269E57EF5}">
      <dgm:prSet/>
      <dgm:spPr/>
      <dgm:t>
        <a:bodyPr/>
        <a:lstStyle/>
        <a:p>
          <a:endParaRPr lang="ru-RU"/>
        </a:p>
      </dgm:t>
    </dgm:pt>
    <dgm:pt modelId="{DE1244F1-77B4-4632-B3CF-E5269E797819}">
      <dgm:prSet phldrT="[Текст]"/>
      <dgm:spPr/>
      <dgm:t>
        <a:bodyPr/>
        <a:lstStyle/>
        <a:p>
          <a:r>
            <a:rPr lang="ru-RU" dirty="0"/>
            <a:t>Групповой, но нецелевой</a:t>
          </a:r>
        </a:p>
      </dgm:t>
    </dgm:pt>
    <dgm:pt modelId="{D1A10C9A-E5B3-4F36-8798-09F89122F1EF}" type="parTrans" cxnId="{6ADEB7CB-218B-482B-9090-B9C1AB2EC1FF}">
      <dgm:prSet/>
      <dgm:spPr/>
      <dgm:t>
        <a:bodyPr/>
        <a:lstStyle/>
        <a:p>
          <a:endParaRPr lang="ru-RU"/>
        </a:p>
      </dgm:t>
    </dgm:pt>
    <dgm:pt modelId="{A7CDAAF6-57E9-452F-BE11-ED57A01E0F7F}" type="sibTrans" cxnId="{6ADEB7CB-218B-482B-9090-B9C1AB2EC1FF}">
      <dgm:prSet/>
      <dgm:spPr/>
      <dgm:t>
        <a:bodyPr/>
        <a:lstStyle/>
        <a:p>
          <a:endParaRPr lang="ru-RU"/>
        </a:p>
      </dgm:t>
    </dgm:pt>
    <dgm:pt modelId="{4DC71914-B885-436A-B119-D6FE4CA55A41}">
      <dgm:prSet phldrT="[Текст]"/>
      <dgm:spPr/>
      <dgm:t>
        <a:bodyPr/>
        <a:lstStyle/>
        <a:p>
          <a:r>
            <a:rPr lang="ru-RU" dirty="0"/>
            <a:t>Индивидуальная</a:t>
          </a:r>
        </a:p>
      </dgm:t>
    </dgm:pt>
    <dgm:pt modelId="{55D259A2-7ABC-47D3-AAC8-6D6A9D5A3B8F}" type="parTrans" cxnId="{E7EE077A-762A-46FD-88D1-6CBD26AC754F}">
      <dgm:prSet/>
      <dgm:spPr/>
      <dgm:t>
        <a:bodyPr/>
        <a:lstStyle/>
        <a:p>
          <a:endParaRPr lang="ru-RU"/>
        </a:p>
      </dgm:t>
    </dgm:pt>
    <dgm:pt modelId="{C63995F3-FB74-4B04-97A0-46427FB00629}" type="sibTrans" cxnId="{E7EE077A-762A-46FD-88D1-6CBD26AC754F}">
      <dgm:prSet/>
      <dgm:spPr/>
      <dgm:t>
        <a:bodyPr/>
        <a:lstStyle/>
        <a:p>
          <a:endParaRPr lang="ru-RU"/>
        </a:p>
      </dgm:t>
    </dgm:pt>
    <dgm:pt modelId="{D1B79E94-BF1F-483F-A4D0-4EF3F710C8D5}">
      <dgm:prSet phldrT="[Текст]"/>
      <dgm:spPr/>
      <dgm:t>
        <a:bodyPr/>
        <a:lstStyle/>
        <a:p>
          <a:r>
            <a:rPr lang="ru-RU" dirty="0"/>
            <a:t>Групповой, но целевой</a:t>
          </a:r>
        </a:p>
      </dgm:t>
    </dgm:pt>
    <dgm:pt modelId="{EB6ADA4F-C5AF-4C56-917A-92A6507E3A7B}" type="parTrans" cxnId="{3425A4F6-28F1-4AD5-9143-AE967DF176FB}">
      <dgm:prSet/>
      <dgm:spPr/>
      <dgm:t>
        <a:bodyPr/>
        <a:lstStyle/>
        <a:p>
          <a:endParaRPr lang="ru-RU"/>
        </a:p>
      </dgm:t>
    </dgm:pt>
    <dgm:pt modelId="{20D3827E-0410-4E2F-B180-208D467255AD}" type="sibTrans" cxnId="{3425A4F6-28F1-4AD5-9143-AE967DF176FB}">
      <dgm:prSet/>
      <dgm:spPr/>
      <dgm:t>
        <a:bodyPr/>
        <a:lstStyle/>
        <a:p>
          <a:endParaRPr lang="ru-RU"/>
        </a:p>
      </dgm:t>
    </dgm:pt>
    <dgm:pt modelId="{80B56022-4788-485C-A942-DFD26432FFA9}">
      <dgm:prSet phldrT="[Текст]"/>
      <dgm:spPr/>
      <dgm:t>
        <a:bodyPr/>
        <a:lstStyle/>
        <a:p>
          <a:r>
            <a:rPr lang="ru-RU" dirty="0"/>
            <a:t>Адресная (групповая)</a:t>
          </a:r>
        </a:p>
      </dgm:t>
    </dgm:pt>
    <dgm:pt modelId="{3EBD6FD8-88D1-4F67-B4C4-82EDAFAB5E9A}" type="sibTrans" cxnId="{111BB87E-3334-419C-823D-8E7CFC38B9CF}">
      <dgm:prSet/>
      <dgm:spPr/>
      <dgm:t>
        <a:bodyPr/>
        <a:lstStyle/>
        <a:p>
          <a:endParaRPr lang="ru-RU"/>
        </a:p>
      </dgm:t>
    </dgm:pt>
    <dgm:pt modelId="{02058117-17AE-4B56-BDDB-8D8289D7716F}" type="parTrans" cxnId="{111BB87E-3334-419C-823D-8E7CFC38B9CF}">
      <dgm:prSet/>
      <dgm:spPr/>
      <dgm:t>
        <a:bodyPr/>
        <a:lstStyle/>
        <a:p>
          <a:endParaRPr lang="ru-RU"/>
        </a:p>
      </dgm:t>
    </dgm:pt>
    <dgm:pt modelId="{EAD420F7-9D71-4ECA-BBD9-38382D8FFB85}" type="pres">
      <dgm:prSet presAssocID="{CC263618-9A01-4F11-A017-2ED8A5A843B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948AC1-533C-4CDC-9D80-6AEAEE7B0DBA}" type="pres">
      <dgm:prSet presAssocID="{F4D5173C-BD56-4F57-8D5D-6B3DFB70C105}" presName="root1" presStyleCnt="0"/>
      <dgm:spPr/>
    </dgm:pt>
    <dgm:pt modelId="{BA8D6BF3-6719-404F-AA91-ABC39ACEE2D7}" type="pres">
      <dgm:prSet presAssocID="{F4D5173C-BD56-4F57-8D5D-6B3DFB70C10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15E9E0-3B79-443F-AD19-98223CA1DF5D}" type="pres">
      <dgm:prSet presAssocID="{F4D5173C-BD56-4F57-8D5D-6B3DFB70C105}" presName="level2hierChild" presStyleCnt="0"/>
      <dgm:spPr/>
    </dgm:pt>
    <dgm:pt modelId="{C4FA348B-3828-4DA9-B1AE-92986D479589}" type="pres">
      <dgm:prSet presAssocID="{415D9142-E62D-4C86-8ECA-CC38DD7D7938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44F12B70-EDF5-4E4F-8BD7-20D0564A7128}" type="pres">
      <dgm:prSet presAssocID="{415D9142-E62D-4C86-8ECA-CC38DD7D7938}" presName="connTx" presStyleLbl="parChTrans1D2" presStyleIdx="0" presStyleCnt="3"/>
      <dgm:spPr/>
      <dgm:t>
        <a:bodyPr/>
        <a:lstStyle/>
        <a:p>
          <a:endParaRPr lang="ru-RU"/>
        </a:p>
      </dgm:t>
    </dgm:pt>
    <dgm:pt modelId="{553F9BB3-48D2-49BA-BFB2-0287799C6BD8}" type="pres">
      <dgm:prSet presAssocID="{BFADE65D-AF39-4147-8A3E-35724072DC09}" presName="root2" presStyleCnt="0"/>
      <dgm:spPr/>
    </dgm:pt>
    <dgm:pt modelId="{27487665-CE62-4C55-8B76-A3A850F18329}" type="pres">
      <dgm:prSet presAssocID="{BFADE65D-AF39-4147-8A3E-35724072DC09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0FBBDF-4DA4-4724-B51A-97B4C7988E97}" type="pres">
      <dgm:prSet presAssocID="{BFADE65D-AF39-4147-8A3E-35724072DC09}" presName="level3hierChild" presStyleCnt="0"/>
      <dgm:spPr/>
    </dgm:pt>
    <dgm:pt modelId="{49A3C39E-B46E-4004-8866-46C2867690A0}" type="pres">
      <dgm:prSet presAssocID="{95965B3B-1F93-4D64-8515-5210AEDF4E56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5A3E9849-C600-43A9-AECE-A01CAA35D92D}" type="pres">
      <dgm:prSet presAssocID="{95965B3B-1F93-4D64-8515-5210AEDF4E56}" presName="connTx" presStyleLbl="parChTrans1D3" presStyleIdx="0" presStyleCnt="3"/>
      <dgm:spPr/>
      <dgm:t>
        <a:bodyPr/>
        <a:lstStyle/>
        <a:p>
          <a:endParaRPr lang="ru-RU"/>
        </a:p>
      </dgm:t>
    </dgm:pt>
    <dgm:pt modelId="{3A585B7C-E687-44D3-A80B-12627A90AC1D}" type="pres">
      <dgm:prSet presAssocID="{359401C2-44EC-46A1-B05D-BD59B63AE006}" presName="root2" presStyleCnt="0"/>
      <dgm:spPr/>
    </dgm:pt>
    <dgm:pt modelId="{51038B46-ECC0-438F-8D1C-B7232751CF1E}" type="pres">
      <dgm:prSet presAssocID="{359401C2-44EC-46A1-B05D-BD59B63AE006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4E5C54-06B4-4FB1-9680-3FCC28CC4FDC}" type="pres">
      <dgm:prSet presAssocID="{359401C2-44EC-46A1-B05D-BD59B63AE006}" presName="level3hierChild" presStyleCnt="0"/>
      <dgm:spPr/>
    </dgm:pt>
    <dgm:pt modelId="{FA1A70C3-7B3E-4EFA-84DC-7CCC61D9B02D}" type="pres">
      <dgm:prSet presAssocID="{D1A10C9A-E5B3-4F36-8798-09F89122F1EF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287C3A6C-F0E1-421E-B91B-ADDD59129AB4}" type="pres">
      <dgm:prSet presAssocID="{D1A10C9A-E5B3-4F36-8798-09F89122F1EF}" presName="connTx" presStyleLbl="parChTrans1D3" presStyleIdx="1" presStyleCnt="3"/>
      <dgm:spPr/>
      <dgm:t>
        <a:bodyPr/>
        <a:lstStyle/>
        <a:p>
          <a:endParaRPr lang="ru-RU"/>
        </a:p>
      </dgm:t>
    </dgm:pt>
    <dgm:pt modelId="{A67FB861-27CE-4BF1-AAA4-015E380DC974}" type="pres">
      <dgm:prSet presAssocID="{DE1244F1-77B4-4632-B3CF-E5269E797819}" presName="root2" presStyleCnt="0"/>
      <dgm:spPr/>
    </dgm:pt>
    <dgm:pt modelId="{D01AE27D-0B06-4A09-8AAE-52376F279307}" type="pres">
      <dgm:prSet presAssocID="{DE1244F1-77B4-4632-B3CF-E5269E797819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67C192-00B8-4E81-92C4-DA0B007BB5A3}" type="pres">
      <dgm:prSet presAssocID="{DE1244F1-77B4-4632-B3CF-E5269E797819}" presName="level3hierChild" presStyleCnt="0"/>
      <dgm:spPr/>
    </dgm:pt>
    <dgm:pt modelId="{2BF89562-5FBE-4184-8ADD-2DCE59FB6B9C}" type="pres">
      <dgm:prSet presAssocID="{55D259A2-7ABC-47D3-AAC8-6D6A9D5A3B8F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FDA8BE1A-1E67-40F0-BAF4-58FFE4809CC4}" type="pres">
      <dgm:prSet presAssocID="{55D259A2-7ABC-47D3-AAC8-6D6A9D5A3B8F}" presName="connTx" presStyleLbl="parChTrans1D2" presStyleIdx="1" presStyleCnt="3"/>
      <dgm:spPr/>
      <dgm:t>
        <a:bodyPr/>
        <a:lstStyle/>
        <a:p>
          <a:endParaRPr lang="ru-RU"/>
        </a:p>
      </dgm:t>
    </dgm:pt>
    <dgm:pt modelId="{78978732-E19F-4462-9AE7-2C485C6A497A}" type="pres">
      <dgm:prSet presAssocID="{4DC71914-B885-436A-B119-D6FE4CA55A41}" presName="root2" presStyleCnt="0"/>
      <dgm:spPr/>
    </dgm:pt>
    <dgm:pt modelId="{5A767BF8-AE57-426F-ABF7-15442BBBA9C0}" type="pres">
      <dgm:prSet presAssocID="{4DC71914-B885-436A-B119-D6FE4CA55A41}" presName="LevelTwoTextNode" presStyleLbl="node2" presStyleIdx="1" presStyleCnt="3" custLinFactY="65162" custLinFactNeighborX="-1915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2E0B98-1A78-4BCD-B568-95FD8FF19CBF}" type="pres">
      <dgm:prSet presAssocID="{4DC71914-B885-436A-B119-D6FE4CA55A41}" presName="level3hierChild" presStyleCnt="0"/>
      <dgm:spPr/>
    </dgm:pt>
    <dgm:pt modelId="{E4176573-5AD3-4292-9A6B-E7028E195D90}" type="pres">
      <dgm:prSet presAssocID="{02058117-17AE-4B56-BDDB-8D8289D7716F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2F639234-9EAB-41AA-82E7-F095864AC6E9}" type="pres">
      <dgm:prSet presAssocID="{02058117-17AE-4B56-BDDB-8D8289D7716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7DB44AE5-9650-44F6-A8BA-DD87C7206E0F}" type="pres">
      <dgm:prSet presAssocID="{80B56022-4788-485C-A942-DFD26432FFA9}" presName="root2" presStyleCnt="0"/>
      <dgm:spPr/>
    </dgm:pt>
    <dgm:pt modelId="{2AF0D9C2-9929-4086-AAF9-E4B8AC622DEE}" type="pres">
      <dgm:prSet presAssocID="{80B56022-4788-485C-A942-DFD26432FFA9}" presName="LevelTwoTextNode" presStyleLbl="node2" presStyleIdx="2" presStyleCnt="3" custLinFactNeighborX="-638" custLinFactNeighborY="-970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0E1447-DB42-4804-8012-A89F5B02D030}" type="pres">
      <dgm:prSet presAssocID="{80B56022-4788-485C-A942-DFD26432FFA9}" presName="level3hierChild" presStyleCnt="0"/>
      <dgm:spPr/>
    </dgm:pt>
    <dgm:pt modelId="{407AEE36-3C5A-4E5A-BE42-659BFA4B5831}" type="pres">
      <dgm:prSet presAssocID="{EB6ADA4F-C5AF-4C56-917A-92A6507E3A7B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2AD63869-E304-483A-86EF-B80DC218E7A6}" type="pres">
      <dgm:prSet presAssocID="{EB6ADA4F-C5AF-4C56-917A-92A6507E3A7B}" presName="connTx" presStyleLbl="parChTrans1D3" presStyleIdx="2" presStyleCnt="3"/>
      <dgm:spPr/>
      <dgm:t>
        <a:bodyPr/>
        <a:lstStyle/>
        <a:p>
          <a:endParaRPr lang="ru-RU"/>
        </a:p>
      </dgm:t>
    </dgm:pt>
    <dgm:pt modelId="{F1C78463-D0A4-4E7D-A123-ACAA575440F1}" type="pres">
      <dgm:prSet presAssocID="{D1B79E94-BF1F-483F-A4D0-4EF3F710C8D5}" presName="root2" presStyleCnt="0"/>
      <dgm:spPr/>
    </dgm:pt>
    <dgm:pt modelId="{AE2825DE-355C-4D28-BC33-9819A0F4FB13}" type="pres">
      <dgm:prSet presAssocID="{D1B79E94-BF1F-483F-A4D0-4EF3F710C8D5}" presName="LevelTwoTextNode" presStyleLbl="node3" presStyleIdx="2" presStyleCnt="3" custLinFactNeighborX="-638" custLinFactNeighborY="-587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3B3957-B36B-416D-8D31-4439F038D5F5}" type="pres">
      <dgm:prSet presAssocID="{D1B79E94-BF1F-483F-A4D0-4EF3F710C8D5}" presName="level3hierChild" presStyleCnt="0"/>
      <dgm:spPr/>
    </dgm:pt>
  </dgm:ptLst>
  <dgm:cxnLst>
    <dgm:cxn modelId="{924C84B8-D475-42CB-8CA5-6FCD017EB1EA}" type="presOf" srcId="{CC263618-9A01-4F11-A017-2ED8A5A843B8}" destId="{EAD420F7-9D71-4ECA-BBD9-38382D8FFB85}" srcOrd="0" destOrd="0" presId="urn:microsoft.com/office/officeart/2005/8/layout/hierarchy2"/>
    <dgm:cxn modelId="{FC2A1C66-B48F-400B-8A0B-17BD03EE2096}" type="presOf" srcId="{415D9142-E62D-4C86-8ECA-CC38DD7D7938}" destId="{C4FA348B-3828-4DA9-B1AE-92986D479589}" srcOrd="0" destOrd="0" presId="urn:microsoft.com/office/officeart/2005/8/layout/hierarchy2"/>
    <dgm:cxn modelId="{10636A74-5615-4B6B-92F0-54D1D1B01722}" srcId="{F4D5173C-BD56-4F57-8D5D-6B3DFB70C105}" destId="{BFADE65D-AF39-4147-8A3E-35724072DC09}" srcOrd="0" destOrd="0" parTransId="{415D9142-E62D-4C86-8ECA-CC38DD7D7938}" sibTransId="{D1881F1B-701A-4660-9FE9-12946FCFC8C6}"/>
    <dgm:cxn modelId="{12343D11-A21F-4609-8E1F-9E300DB79A35}" type="presOf" srcId="{D1A10C9A-E5B3-4F36-8798-09F89122F1EF}" destId="{FA1A70C3-7B3E-4EFA-84DC-7CCC61D9B02D}" srcOrd="0" destOrd="0" presId="urn:microsoft.com/office/officeart/2005/8/layout/hierarchy2"/>
    <dgm:cxn modelId="{C6D933A3-E124-48EE-A30F-DB974545FF83}" type="presOf" srcId="{DE1244F1-77B4-4632-B3CF-E5269E797819}" destId="{D01AE27D-0B06-4A09-8AAE-52376F279307}" srcOrd="0" destOrd="0" presId="urn:microsoft.com/office/officeart/2005/8/layout/hierarchy2"/>
    <dgm:cxn modelId="{6AB31BBC-62E2-4DBA-8697-E0D18DBEF937}" type="presOf" srcId="{80B56022-4788-485C-A942-DFD26432FFA9}" destId="{2AF0D9C2-9929-4086-AAF9-E4B8AC622DEE}" srcOrd="0" destOrd="0" presId="urn:microsoft.com/office/officeart/2005/8/layout/hierarchy2"/>
    <dgm:cxn modelId="{D622A77E-CBAB-4525-806A-24AE46385EC4}" type="presOf" srcId="{55D259A2-7ABC-47D3-AAC8-6D6A9D5A3B8F}" destId="{FDA8BE1A-1E67-40F0-BAF4-58FFE4809CC4}" srcOrd="1" destOrd="0" presId="urn:microsoft.com/office/officeart/2005/8/layout/hierarchy2"/>
    <dgm:cxn modelId="{A3935F5B-8FB8-47CD-8EFB-08357F92A532}" type="presOf" srcId="{95965B3B-1F93-4D64-8515-5210AEDF4E56}" destId="{49A3C39E-B46E-4004-8866-46C2867690A0}" srcOrd="0" destOrd="0" presId="urn:microsoft.com/office/officeart/2005/8/layout/hierarchy2"/>
    <dgm:cxn modelId="{111BB87E-3334-419C-823D-8E7CFC38B9CF}" srcId="{F4D5173C-BD56-4F57-8D5D-6B3DFB70C105}" destId="{80B56022-4788-485C-A942-DFD26432FFA9}" srcOrd="2" destOrd="0" parTransId="{02058117-17AE-4B56-BDDB-8D8289D7716F}" sibTransId="{3EBD6FD8-88D1-4F67-B4C4-82EDAFAB5E9A}"/>
    <dgm:cxn modelId="{ECD82B16-A04A-4CDF-B041-2CD613D28CCE}" type="presOf" srcId="{95965B3B-1F93-4D64-8515-5210AEDF4E56}" destId="{5A3E9849-C600-43A9-AECE-A01CAA35D92D}" srcOrd="1" destOrd="0" presId="urn:microsoft.com/office/officeart/2005/8/layout/hierarchy2"/>
    <dgm:cxn modelId="{C757653E-B5DD-482C-8300-7BD2BAFDE925}" type="presOf" srcId="{55D259A2-7ABC-47D3-AAC8-6D6A9D5A3B8F}" destId="{2BF89562-5FBE-4184-8ADD-2DCE59FB6B9C}" srcOrd="0" destOrd="0" presId="urn:microsoft.com/office/officeart/2005/8/layout/hierarchy2"/>
    <dgm:cxn modelId="{83FC4085-7E4A-49A1-935E-EAFAF3DE5BD3}" type="presOf" srcId="{D1B79E94-BF1F-483F-A4D0-4EF3F710C8D5}" destId="{AE2825DE-355C-4D28-BC33-9819A0F4FB13}" srcOrd="0" destOrd="0" presId="urn:microsoft.com/office/officeart/2005/8/layout/hierarchy2"/>
    <dgm:cxn modelId="{32099F38-057D-4D82-A995-73A1ED04400F}" type="presOf" srcId="{02058117-17AE-4B56-BDDB-8D8289D7716F}" destId="{2F639234-9EAB-41AA-82E7-F095864AC6E9}" srcOrd="1" destOrd="0" presId="urn:microsoft.com/office/officeart/2005/8/layout/hierarchy2"/>
    <dgm:cxn modelId="{5C053116-4104-4E78-9D4F-C73BDDE43F87}" type="presOf" srcId="{415D9142-E62D-4C86-8ECA-CC38DD7D7938}" destId="{44F12B70-EDF5-4E4F-8BD7-20D0564A7128}" srcOrd="1" destOrd="0" presId="urn:microsoft.com/office/officeart/2005/8/layout/hierarchy2"/>
    <dgm:cxn modelId="{23D2551D-DB4D-4C3E-97AD-A1D6847FB7D6}" type="presOf" srcId="{F4D5173C-BD56-4F57-8D5D-6B3DFB70C105}" destId="{BA8D6BF3-6719-404F-AA91-ABC39ACEE2D7}" srcOrd="0" destOrd="0" presId="urn:microsoft.com/office/officeart/2005/8/layout/hierarchy2"/>
    <dgm:cxn modelId="{3BC54BAE-AEAD-4379-8FF1-56B269E57EF5}" srcId="{BFADE65D-AF39-4147-8A3E-35724072DC09}" destId="{359401C2-44EC-46A1-B05D-BD59B63AE006}" srcOrd="0" destOrd="0" parTransId="{95965B3B-1F93-4D64-8515-5210AEDF4E56}" sibTransId="{8CC0D452-A674-48DA-824F-F4652CDDC146}"/>
    <dgm:cxn modelId="{0FC8A699-09A1-4D10-9E0D-C3C13AEA75FB}" type="presOf" srcId="{EB6ADA4F-C5AF-4C56-917A-92A6507E3A7B}" destId="{2AD63869-E304-483A-86EF-B80DC218E7A6}" srcOrd="1" destOrd="0" presId="urn:microsoft.com/office/officeart/2005/8/layout/hierarchy2"/>
    <dgm:cxn modelId="{9E3FF7E5-55B5-4D92-9AE4-80BEAFAB8042}" type="presOf" srcId="{4DC71914-B885-436A-B119-D6FE4CA55A41}" destId="{5A767BF8-AE57-426F-ABF7-15442BBBA9C0}" srcOrd="0" destOrd="0" presId="urn:microsoft.com/office/officeart/2005/8/layout/hierarchy2"/>
    <dgm:cxn modelId="{78999276-B037-4BD9-9D3D-1AEB35CF7FAC}" type="presOf" srcId="{D1A10C9A-E5B3-4F36-8798-09F89122F1EF}" destId="{287C3A6C-F0E1-421E-B91B-ADDD59129AB4}" srcOrd="1" destOrd="0" presId="urn:microsoft.com/office/officeart/2005/8/layout/hierarchy2"/>
    <dgm:cxn modelId="{6ADEB7CB-218B-482B-9090-B9C1AB2EC1FF}" srcId="{BFADE65D-AF39-4147-8A3E-35724072DC09}" destId="{DE1244F1-77B4-4632-B3CF-E5269E797819}" srcOrd="1" destOrd="0" parTransId="{D1A10C9A-E5B3-4F36-8798-09F89122F1EF}" sibTransId="{A7CDAAF6-57E9-452F-BE11-ED57A01E0F7F}"/>
    <dgm:cxn modelId="{8DA678C9-E6BF-4D87-A607-338072DEC8D1}" type="presOf" srcId="{02058117-17AE-4B56-BDDB-8D8289D7716F}" destId="{E4176573-5AD3-4292-9A6B-E7028E195D90}" srcOrd="0" destOrd="0" presId="urn:microsoft.com/office/officeart/2005/8/layout/hierarchy2"/>
    <dgm:cxn modelId="{E7EE077A-762A-46FD-88D1-6CBD26AC754F}" srcId="{F4D5173C-BD56-4F57-8D5D-6B3DFB70C105}" destId="{4DC71914-B885-436A-B119-D6FE4CA55A41}" srcOrd="1" destOrd="0" parTransId="{55D259A2-7ABC-47D3-AAC8-6D6A9D5A3B8F}" sibTransId="{C63995F3-FB74-4B04-97A0-46427FB00629}"/>
    <dgm:cxn modelId="{8FBCD89F-D4B5-41CF-B5CB-4959F04D98D6}" type="presOf" srcId="{BFADE65D-AF39-4147-8A3E-35724072DC09}" destId="{27487665-CE62-4C55-8B76-A3A850F18329}" srcOrd="0" destOrd="0" presId="urn:microsoft.com/office/officeart/2005/8/layout/hierarchy2"/>
    <dgm:cxn modelId="{3425A4F6-28F1-4AD5-9143-AE967DF176FB}" srcId="{80B56022-4788-485C-A942-DFD26432FFA9}" destId="{D1B79E94-BF1F-483F-A4D0-4EF3F710C8D5}" srcOrd="0" destOrd="0" parTransId="{EB6ADA4F-C5AF-4C56-917A-92A6507E3A7B}" sibTransId="{20D3827E-0410-4E2F-B180-208D467255AD}"/>
    <dgm:cxn modelId="{0C378D5F-2002-4782-8804-0242CE657307}" type="presOf" srcId="{359401C2-44EC-46A1-B05D-BD59B63AE006}" destId="{51038B46-ECC0-438F-8D1C-B7232751CF1E}" srcOrd="0" destOrd="0" presId="urn:microsoft.com/office/officeart/2005/8/layout/hierarchy2"/>
    <dgm:cxn modelId="{48BB8881-EBBA-43C4-82E7-12FF9515D057}" type="presOf" srcId="{EB6ADA4F-C5AF-4C56-917A-92A6507E3A7B}" destId="{407AEE36-3C5A-4E5A-BE42-659BFA4B5831}" srcOrd="0" destOrd="0" presId="urn:microsoft.com/office/officeart/2005/8/layout/hierarchy2"/>
    <dgm:cxn modelId="{AA9D164F-7ABC-413F-A2FE-72DD27FD03D9}" srcId="{CC263618-9A01-4F11-A017-2ED8A5A843B8}" destId="{F4D5173C-BD56-4F57-8D5D-6B3DFB70C105}" srcOrd="0" destOrd="0" parTransId="{E9632B55-AC93-4F8D-90DD-7E672BA49535}" sibTransId="{7D7DF093-AA9C-4CD9-8E1C-FD46D454D664}"/>
    <dgm:cxn modelId="{79EBEB51-D5DC-4587-91C6-881A310CD5C5}" type="presParOf" srcId="{EAD420F7-9D71-4ECA-BBD9-38382D8FFB85}" destId="{3A948AC1-533C-4CDC-9D80-6AEAEE7B0DBA}" srcOrd="0" destOrd="0" presId="urn:microsoft.com/office/officeart/2005/8/layout/hierarchy2"/>
    <dgm:cxn modelId="{3F16CBAD-556A-4EB5-8876-92ED5C49D194}" type="presParOf" srcId="{3A948AC1-533C-4CDC-9D80-6AEAEE7B0DBA}" destId="{BA8D6BF3-6719-404F-AA91-ABC39ACEE2D7}" srcOrd="0" destOrd="0" presId="urn:microsoft.com/office/officeart/2005/8/layout/hierarchy2"/>
    <dgm:cxn modelId="{FAB96DCB-25D8-4DF5-B3FC-C3A01BBA4968}" type="presParOf" srcId="{3A948AC1-533C-4CDC-9D80-6AEAEE7B0DBA}" destId="{9415E9E0-3B79-443F-AD19-98223CA1DF5D}" srcOrd="1" destOrd="0" presId="urn:microsoft.com/office/officeart/2005/8/layout/hierarchy2"/>
    <dgm:cxn modelId="{52A06E50-C453-48D2-A9FD-33DDBB1E546E}" type="presParOf" srcId="{9415E9E0-3B79-443F-AD19-98223CA1DF5D}" destId="{C4FA348B-3828-4DA9-B1AE-92986D479589}" srcOrd="0" destOrd="0" presId="urn:microsoft.com/office/officeart/2005/8/layout/hierarchy2"/>
    <dgm:cxn modelId="{55687FAA-C4AD-47B0-8869-7B071830B070}" type="presParOf" srcId="{C4FA348B-3828-4DA9-B1AE-92986D479589}" destId="{44F12B70-EDF5-4E4F-8BD7-20D0564A7128}" srcOrd="0" destOrd="0" presId="urn:microsoft.com/office/officeart/2005/8/layout/hierarchy2"/>
    <dgm:cxn modelId="{C30A3543-D109-4D06-A281-B5C3823A8B0E}" type="presParOf" srcId="{9415E9E0-3B79-443F-AD19-98223CA1DF5D}" destId="{553F9BB3-48D2-49BA-BFB2-0287799C6BD8}" srcOrd="1" destOrd="0" presId="urn:microsoft.com/office/officeart/2005/8/layout/hierarchy2"/>
    <dgm:cxn modelId="{C418F0F5-9179-4C80-A6DB-B5412FEE1E79}" type="presParOf" srcId="{553F9BB3-48D2-49BA-BFB2-0287799C6BD8}" destId="{27487665-CE62-4C55-8B76-A3A850F18329}" srcOrd="0" destOrd="0" presId="urn:microsoft.com/office/officeart/2005/8/layout/hierarchy2"/>
    <dgm:cxn modelId="{46FFCA59-834E-4C96-92E8-FB904F86F16E}" type="presParOf" srcId="{553F9BB3-48D2-49BA-BFB2-0287799C6BD8}" destId="{020FBBDF-4DA4-4724-B51A-97B4C7988E97}" srcOrd="1" destOrd="0" presId="urn:microsoft.com/office/officeart/2005/8/layout/hierarchy2"/>
    <dgm:cxn modelId="{0CB7BE4C-F9CC-4B66-945C-7CE81B03F4EF}" type="presParOf" srcId="{020FBBDF-4DA4-4724-B51A-97B4C7988E97}" destId="{49A3C39E-B46E-4004-8866-46C2867690A0}" srcOrd="0" destOrd="0" presId="urn:microsoft.com/office/officeart/2005/8/layout/hierarchy2"/>
    <dgm:cxn modelId="{94AE91EC-DED7-46EA-948C-C14AB55A6582}" type="presParOf" srcId="{49A3C39E-B46E-4004-8866-46C2867690A0}" destId="{5A3E9849-C600-43A9-AECE-A01CAA35D92D}" srcOrd="0" destOrd="0" presId="urn:microsoft.com/office/officeart/2005/8/layout/hierarchy2"/>
    <dgm:cxn modelId="{BB6A61E8-F74B-48CA-988F-C05DBA9731BB}" type="presParOf" srcId="{020FBBDF-4DA4-4724-B51A-97B4C7988E97}" destId="{3A585B7C-E687-44D3-A80B-12627A90AC1D}" srcOrd="1" destOrd="0" presId="urn:microsoft.com/office/officeart/2005/8/layout/hierarchy2"/>
    <dgm:cxn modelId="{DB4410B0-7544-4B9A-98EF-7F92693E7E4B}" type="presParOf" srcId="{3A585B7C-E687-44D3-A80B-12627A90AC1D}" destId="{51038B46-ECC0-438F-8D1C-B7232751CF1E}" srcOrd="0" destOrd="0" presId="urn:microsoft.com/office/officeart/2005/8/layout/hierarchy2"/>
    <dgm:cxn modelId="{85C5DB35-5F01-4E16-B661-74CCC654B39A}" type="presParOf" srcId="{3A585B7C-E687-44D3-A80B-12627A90AC1D}" destId="{934E5C54-06B4-4FB1-9680-3FCC28CC4FDC}" srcOrd="1" destOrd="0" presId="urn:microsoft.com/office/officeart/2005/8/layout/hierarchy2"/>
    <dgm:cxn modelId="{79F7E1E6-5B77-4E1D-B6A1-FBEFE3B8B5AF}" type="presParOf" srcId="{020FBBDF-4DA4-4724-B51A-97B4C7988E97}" destId="{FA1A70C3-7B3E-4EFA-84DC-7CCC61D9B02D}" srcOrd="2" destOrd="0" presId="urn:microsoft.com/office/officeart/2005/8/layout/hierarchy2"/>
    <dgm:cxn modelId="{55498549-B79D-4FB3-BEBC-9D5C475495AD}" type="presParOf" srcId="{FA1A70C3-7B3E-4EFA-84DC-7CCC61D9B02D}" destId="{287C3A6C-F0E1-421E-B91B-ADDD59129AB4}" srcOrd="0" destOrd="0" presId="urn:microsoft.com/office/officeart/2005/8/layout/hierarchy2"/>
    <dgm:cxn modelId="{E0F76009-4286-4A7F-95A3-6677B835A908}" type="presParOf" srcId="{020FBBDF-4DA4-4724-B51A-97B4C7988E97}" destId="{A67FB861-27CE-4BF1-AAA4-015E380DC974}" srcOrd="3" destOrd="0" presId="urn:microsoft.com/office/officeart/2005/8/layout/hierarchy2"/>
    <dgm:cxn modelId="{2F76CAE8-5F6F-44CF-9DB3-EDB3EF4F8ABB}" type="presParOf" srcId="{A67FB861-27CE-4BF1-AAA4-015E380DC974}" destId="{D01AE27D-0B06-4A09-8AAE-52376F279307}" srcOrd="0" destOrd="0" presId="urn:microsoft.com/office/officeart/2005/8/layout/hierarchy2"/>
    <dgm:cxn modelId="{94B5D12C-94F6-4386-969B-09480AC4499A}" type="presParOf" srcId="{A67FB861-27CE-4BF1-AAA4-015E380DC974}" destId="{8A67C192-00B8-4E81-92C4-DA0B007BB5A3}" srcOrd="1" destOrd="0" presId="urn:microsoft.com/office/officeart/2005/8/layout/hierarchy2"/>
    <dgm:cxn modelId="{8FBBEA74-3398-4530-B848-4F73C08BA16C}" type="presParOf" srcId="{9415E9E0-3B79-443F-AD19-98223CA1DF5D}" destId="{2BF89562-5FBE-4184-8ADD-2DCE59FB6B9C}" srcOrd="2" destOrd="0" presId="urn:microsoft.com/office/officeart/2005/8/layout/hierarchy2"/>
    <dgm:cxn modelId="{A694D408-FCFC-44EF-94BF-83452375C3ED}" type="presParOf" srcId="{2BF89562-5FBE-4184-8ADD-2DCE59FB6B9C}" destId="{FDA8BE1A-1E67-40F0-BAF4-58FFE4809CC4}" srcOrd="0" destOrd="0" presId="urn:microsoft.com/office/officeart/2005/8/layout/hierarchy2"/>
    <dgm:cxn modelId="{B6AC31F1-4A6D-4127-A0BF-28FB827E7F63}" type="presParOf" srcId="{9415E9E0-3B79-443F-AD19-98223CA1DF5D}" destId="{78978732-E19F-4462-9AE7-2C485C6A497A}" srcOrd="3" destOrd="0" presId="urn:microsoft.com/office/officeart/2005/8/layout/hierarchy2"/>
    <dgm:cxn modelId="{86439347-3842-4CC4-B727-5B4A339BDEC3}" type="presParOf" srcId="{78978732-E19F-4462-9AE7-2C485C6A497A}" destId="{5A767BF8-AE57-426F-ABF7-15442BBBA9C0}" srcOrd="0" destOrd="0" presId="urn:microsoft.com/office/officeart/2005/8/layout/hierarchy2"/>
    <dgm:cxn modelId="{095B707B-EA02-4BA5-9217-6CA732521188}" type="presParOf" srcId="{78978732-E19F-4462-9AE7-2C485C6A497A}" destId="{3F2E0B98-1A78-4BCD-B568-95FD8FF19CBF}" srcOrd="1" destOrd="0" presId="urn:microsoft.com/office/officeart/2005/8/layout/hierarchy2"/>
    <dgm:cxn modelId="{66D1ADF8-6E53-4FB1-888A-885AC1953B3C}" type="presParOf" srcId="{9415E9E0-3B79-443F-AD19-98223CA1DF5D}" destId="{E4176573-5AD3-4292-9A6B-E7028E195D90}" srcOrd="4" destOrd="0" presId="urn:microsoft.com/office/officeart/2005/8/layout/hierarchy2"/>
    <dgm:cxn modelId="{4C0058EE-B29F-4F8A-A22B-65B62822B22A}" type="presParOf" srcId="{E4176573-5AD3-4292-9A6B-E7028E195D90}" destId="{2F639234-9EAB-41AA-82E7-F095864AC6E9}" srcOrd="0" destOrd="0" presId="urn:microsoft.com/office/officeart/2005/8/layout/hierarchy2"/>
    <dgm:cxn modelId="{81835C69-121C-4755-AA33-A6B7D8B1BB5B}" type="presParOf" srcId="{9415E9E0-3B79-443F-AD19-98223CA1DF5D}" destId="{7DB44AE5-9650-44F6-A8BA-DD87C7206E0F}" srcOrd="5" destOrd="0" presId="urn:microsoft.com/office/officeart/2005/8/layout/hierarchy2"/>
    <dgm:cxn modelId="{0F116D6C-3EB0-4603-A865-96427AA46ED2}" type="presParOf" srcId="{7DB44AE5-9650-44F6-A8BA-DD87C7206E0F}" destId="{2AF0D9C2-9929-4086-AAF9-E4B8AC622DEE}" srcOrd="0" destOrd="0" presId="urn:microsoft.com/office/officeart/2005/8/layout/hierarchy2"/>
    <dgm:cxn modelId="{0C7FB159-44C1-4EFB-9F43-3F3BB291C587}" type="presParOf" srcId="{7DB44AE5-9650-44F6-A8BA-DD87C7206E0F}" destId="{100E1447-DB42-4804-8012-A89F5B02D030}" srcOrd="1" destOrd="0" presId="urn:microsoft.com/office/officeart/2005/8/layout/hierarchy2"/>
    <dgm:cxn modelId="{0EFD11D9-065E-4CC9-8BE9-28ED5990DE7E}" type="presParOf" srcId="{100E1447-DB42-4804-8012-A89F5B02D030}" destId="{407AEE36-3C5A-4E5A-BE42-659BFA4B5831}" srcOrd="0" destOrd="0" presId="urn:microsoft.com/office/officeart/2005/8/layout/hierarchy2"/>
    <dgm:cxn modelId="{15FF2F7A-0D72-4A32-9688-E4DE1EE5003E}" type="presParOf" srcId="{407AEE36-3C5A-4E5A-BE42-659BFA4B5831}" destId="{2AD63869-E304-483A-86EF-B80DC218E7A6}" srcOrd="0" destOrd="0" presId="urn:microsoft.com/office/officeart/2005/8/layout/hierarchy2"/>
    <dgm:cxn modelId="{CD2436DC-0A43-4559-963E-964577C10997}" type="presParOf" srcId="{100E1447-DB42-4804-8012-A89F5B02D030}" destId="{F1C78463-D0A4-4E7D-A123-ACAA575440F1}" srcOrd="1" destOrd="0" presId="urn:microsoft.com/office/officeart/2005/8/layout/hierarchy2"/>
    <dgm:cxn modelId="{8C730512-4798-4EA7-8E0F-EE790A2542A8}" type="presParOf" srcId="{F1C78463-D0A4-4E7D-A123-ACAA575440F1}" destId="{AE2825DE-355C-4D28-BC33-9819A0F4FB13}" srcOrd="0" destOrd="0" presId="urn:microsoft.com/office/officeart/2005/8/layout/hierarchy2"/>
    <dgm:cxn modelId="{FAF40F2E-68FE-4429-8480-E7D03E8EB289}" type="presParOf" srcId="{F1C78463-D0A4-4E7D-A123-ACAA575440F1}" destId="{223B3957-B36B-416D-8D31-4439F038D5F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263618-9A01-4F11-A017-2ED8A5A843B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D5173C-BD56-4F57-8D5D-6B3DFB70C105}">
      <dgm:prSet phldrT="[Текст]"/>
      <dgm:spPr/>
      <dgm:t>
        <a:bodyPr/>
        <a:lstStyle/>
        <a:p>
          <a:r>
            <a:rPr lang="ru-RU" dirty="0"/>
            <a:t>Профилактика</a:t>
          </a:r>
        </a:p>
      </dgm:t>
    </dgm:pt>
    <dgm:pt modelId="{E9632B55-AC93-4F8D-90DD-7E672BA49535}" type="parTrans" cxnId="{AA9D164F-7ABC-413F-A2FE-72DD27FD03D9}">
      <dgm:prSet/>
      <dgm:spPr/>
      <dgm:t>
        <a:bodyPr/>
        <a:lstStyle/>
        <a:p>
          <a:endParaRPr lang="ru-RU"/>
        </a:p>
      </dgm:t>
    </dgm:pt>
    <dgm:pt modelId="{7D7DF093-AA9C-4CD9-8E1C-FD46D454D664}" type="sibTrans" cxnId="{AA9D164F-7ABC-413F-A2FE-72DD27FD03D9}">
      <dgm:prSet/>
      <dgm:spPr/>
      <dgm:t>
        <a:bodyPr/>
        <a:lstStyle/>
        <a:p>
          <a:endParaRPr lang="ru-RU"/>
        </a:p>
      </dgm:t>
    </dgm:pt>
    <dgm:pt modelId="{BFADE65D-AF39-4147-8A3E-35724072DC09}">
      <dgm:prSet phldrT="[Текст]"/>
      <dgm:spPr/>
      <dgm:t>
        <a:bodyPr/>
        <a:lstStyle/>
        <a:p>
          <a:r>
            <a:rPr lang="ru-RU" dirty="0"/>
            <a:t>Общая</a:t>
          </a:r>
        </a:p>
      </dgm:t>
    </dgm:pt>
    <dgm:pt modelId="{415D9142-E62D-4C86-8ECA-CC38DD7D7938}" type="parTrans" cxnId="{10636A74-5615-4B6B-92F0-54D1D1B01722}">
      <dgm:prSet/>
      <dgm:spPr/>
      <dgm:t>
        <a:bodyPr/>
        <a:lstStyle/>
        <a:p>
          <a:endParaRPr lang="ru-RU"/>
        </a:p>
      </dgm:t>
    </dgm:pt>
    <dgm:pt modelId="{D1881F1B-701A-4660-9FE9-12946FCFC8C6}" type="sibTrans" cxnId="{10636A74-5615-4B6B-92F0-54D1D1B01722}">
      <dgm:prSet/>
      <dgm:spPr/>
      <dgm:t>
        <a:bodyPr/>
        <a:lstStyle/>
        <a:p>
          <a:endParaRPr lang="ru-RU"/>
        </a:p>
      </dgm:t>
    </dgm:pt>
    <dgm:pt modelId="{359401C2-44EC-46A1-B05D-BD59B63AE006}">
      <dgm:prSet phldrT="[Текст]"/>
      <dgm:spPr/>
      <dgm:t>
        <a:bodyPr/>
        <a:lstStyle/>
        <a:p>
          <a:r>
            <a:rPr lang="ru-RU" dirty="0"/>
            <a:t>Массовый</a:t>
          </a:r>
        </a:p>
      </dgm:t>
    </dgm:pt>
    <dgm:pt modelId="{95965B3B-1F93-4D64-8515-5210AEDF4E56}" type="parTrans" cxnId="{3BC54BAE-AEAD-4379-8FF1-56B269E57EF5}">
      <dgm:prSet/>
      <dgm:spPr/>
      <dgm:t>
        <a:bodyPr/>
        <a:lstStyle/>
        <a:p>
          <a:endParaRPr lang="ru-RU"/>
        </a:p>
      </dgm:t>
    </dgm:pt>
    <dgm:pt modelId="{8CC0D452-A674-48DA-824F-F4652CDDC146}" type="sibTrans" cxnId="{3BC54BAE-AEAD-4379-8FF1-56B269E57EF5}">
      <dgm:prSet/>
      <dgm:spPr/>
      <dgm:t>
        <a:bodyPr/>
        <a:lstStyle/>
        <a:p>
          <a:endParaRPr lang="ru-RU"/>
        </a:p>
      </dgm:t>
    </dgm:pt>
    <dgm:pt modelId="{DE1244F1-77B4-4632-B3CF-E5269E797819}">
      <dgm:prSet phldrT="[Текст]"/>
      <dgm:spPr/>
      <dgm:t>
        <a:bodyPr/>
        <a:lstStyle/>
        <a:p>
          <a:r>
            <a:rPr lang="ru-RU" dirty="0"/>
            <a:t>Групповой, но нецелевой</a:t>
          </a:r>
        </a:p>
      </dgm:t>
    </dgm:pt>
    <dgm:pt modelId="{D1A10C9A-E5B3-4F36-8798-09F89122F1EF}" type="parTrans" cxnId="{6ADEB7CB-218B-482B-9090-B9C1AB2EC1FF}">
      <dgm:prSet/>
      <dgm:spPr/>
      <dgm:t>
        <a:bodyPr/>
        <a:lstStyle/>
        <a:p>
          <a:endParaRPr lang="ru-RU"/>
        </a:p>
      </dgm:t>
    </dgm:pt>
    <dgm:pt modelId="{A7CDAAF6-57E9-452F-BE11-ED57A01E0F7F}" type="sibTrans" cxnId="{6ADEB7CB-218B-482B-9090-B9C1AB2EC1FF}">
      <dgm:prSet/>
      <dgm:spPr/>
      <dgm:t>
        <a:bodyPr/>
        <a:lstStyle/>
        <a:p>
          <a:endParaRPr lang="ru-RU"/>
        </a:p>
      </dgm:t>
    </dgm:pt>
    <dgm:pt modelId="{4DC71914-B885-436A-B119-D6FE4CA55A41}">
      <dgm:prSet phldrT="[Текст]"/>
      <dgm:spPr/>
      <dgm:t>
        <a:bodyPr/>
        <a:lstStyle/>
        <a:p>
          <a:r>
            <a:rPr lang="ru-RU" dirty="0"/>
            <a:t>Работа с лицами, поставленными на учет</a:t>
          </a:r>
        </a:p>
      </dgm:t>
    </dgm:pt>
    <dgm:pt modelId="{55D259A2-7ABC-47D3-AAC8-6D6A9D5A3B8F}" type="parTrans" cxnId="{E7EE077A-762A-46FD-88D1-6CBD26AC754F}">
      <dgm:prSet/>
      <dgm:spPr/>
      <dgm:t>
        <a:bodyPr/>
        <a:lstStyle/>
        <a:p>
          <a:endParaRPr lang="ru-RU"/>
        </a:p>
      </dgm:t>
    </dgm:pt>
    <dgm:pt modelId="{C63995F3-FB74-4B04-97A0-46427FB00629}" type="sibTrans" cxnId="{E7EE077A-762A-46FD-88D1-6CBD26AC754F}">
      <dgm:prSet/>
      <dgm:spPr/>
      <dgm:t>
        <a:bodyPr/>
        <a:lstStyle/>
        <a:p>
          <a:endParaRPr lang="ru-RU"/>
        </a:p>
      </dgm:t>
    </dgm:pt>
    <dgm:pt modelId="{D1B79E94-BF1F-483F-A4D0-4EF3F710C8D5}">
      <dgm:prSet phldrT="[Текст]"/>
      <dgm:spPr/>
      <dgm:t>
        <a:bodyPr/>
        <a:lstStyle/>
        <a:p>
          <a:r>
            <a:rPr lang="ru-RU" dirty="0"/>
            <a:t>Работа с иностранными студентами</a:t>
          </a:r>
        </a:p>
      </dgm:t>
    </dgm:pt>
    <dgm:pt modelId="{EB6ADA4F-C5AF-4C56-917A-92A6507E3A7B}" type="parTrans" cxnId="{3425A4F6-28F1-4AD5-9143-AE967DF176FB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20D3827E-0410-4E2F-B180-208D467255AD}" type="sibTrans" cxnId="{3425A4F6-28F1-4AD5-9143-AE967DF176FB}">
      <dgm:prSet/>
      <dgm:spPr/>
      <dgm:t>
        <a:bodyPr/>
        <a:lstStyle/>
        <a:p>
          <a:endParaRPr lang="ru-RU"/>
        </a:p>
      </dgm:t>
    </dgm:pt>
    <dgm:pt modelId="{EAD420F7-9D71-4ECA-BBD9-38382D8FFB85}" type="pres">
      <dgm:prSet presAssocID="{CC263618-9A01-4F11-A017-2ED8A5A843B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948AC1-533C-4CDC-9D80-6AEAEE7B0DBA}" type="pres">
      <dgm:prSet presAssocID="{F4D5173C-BD56-4F57-8D5D-6B3DFB70C105}" presName="root1" presStyleCnt="0"/>
      <dgm:spPr/>
    </dgm:pt>
    <dgm:pt modelId="{BA8D6BF3-6719-404F-AA91-ABC39ACEE2D7}" type="pres">
      <dgm:prSet presAssocID="{F4D5173C-BD56-4F57-8D5D-6B3DFB70C10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15E9E0-3B79-443F-AD19-98223CA1DF5D}" type="pres">
      <dgm:prSet presAssocID="{F4D5173C-BD56-4F57-8D5D-6B3DFB70C105}" presName="level2hierChild" presStyleCnt="0"/>
      <dgm:spPr/>
    </dgm:pt>
    <dgm:pt modelId="{C4FA348B-3828-4DA9-B1AE-92986D479589}" type="pres">
      <dgm:prSet presAssocID="{415D9142-E62D-4C86-8ECA-CC38DD7D7938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44F12B70-EDF5-4E4F-8BD7-20D0564A7128}" type="pres">
      <dgm:prSet presAssocID="{415D9142-E62D-4C86-8ECA-CC38DD7D7938}" presName="connTx" presStyleLbl="parChTrans1D2" presStyleIdx="0" presStyleCnt="3"/>
      <dgm:spPr/>
      <dgm:t>
        <a:bodyPr/>
        <a:lstStyle/>
        <a:p>
          <a:endParaRPr lang="ru-RU"/>
        </a:p>
      </dgm:t>
    </dgm:pt>
    <dgm:pt modelId="{553F9BB3-48D2-49BA-BFB2-0287799C6BD8}" type="pres">
      <dgm:prSet presAssocID="{BFADE65D-AF39-4147-8A3E-35724072DC09}" presName="root2" presStyleCnt="0"/>
      <dgm:spPr/>
    </dgm:pt>
    <dgm:pt modelId="{27487665-CE62-4C55-8B76-A3A850F18329}" type="pres">
      <dgm:prSet presAssocID="{BFADE65D-AF39-4147-8A3E-35724072DC09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0FBBDF-4DA4-4724-B51A-97B4C7988E97}" type="pres">
      <dgm:prSet presAssocID="{BFADE65D-AF39-4147-8A3E-35724072DC09}" presName="level3hierChild" presStyleCnt="0"/>
      <dgm:spPr/>
    </dgm:pt>
    <dgm:pt modelId="{49A3C39E-B46E-4004-8866-46C2867690A0}" type="pres">
      <dgm:prSet presAssocID="{95965B3B-1F93-4D64-8515-5210AEDF4E56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5A3E9849-C600-43A9-AECE-A01CAA35D92D}" type="pres">
      <dgm:prSet presAssocID="{95965B3B-1F93-4D64-8515-5210AEDF4E56}" presName="connTx" presStyleLbl="parChTrans1D3" presStyleIdx="0" presStyleCnt="2"/>
      <dgm:spPr/>
      <dgm:t>
        <a:bodyPr/>
        <a:lstStyle/>
        <a:p>
          <a:endParaRPr lang="ru-RU"/>
        </a:p>
      </dgm:t>
    </dgm:pt>
    <dgm:pt modelId="{3A585B7C-E687-44D3-A80B-12627A90AC1D}" type="pres">
      <dgm:prSet presAssocID="{359401C2-44EC-46A1-B05D-BD59B63AE006}" presName="root2" presStyleCnt="0"/>
      <dgm:spPr/>
    </dgm:pt>
    <dgm:pt modelId="{51038B46-ECC0-438F-8D1C-B7232751CF1E}" type="pres">
      <dgm:prSet presAssocID="{359401C2-44EC-46A1-B05D-BD59B63AE006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4E5C54-06B4-4FB1-9680-3FCC28CC4FDC}" type="pres">
      <dgm:prSet presAssocID="{359401C2-44EC-46A1-B05D-BD59B63AE006}" presName="level3hierChild" presStyleCnt="0"/>
      <dgm:spPr/>
    </dgm:pt>
    <dgm:pt modelId="{FA1A70C3-7B3E-4EFA-84DC-7CCC61D9B02D}" type="pres">
      <dgm:prSet presAssocID="{D1A10C9A-E5B3-4F36-8798-09F89122F1EF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287C3A6C-F0E1-421E-B91B-ADDD59129AB4}" type="pres">
      <dgm:prSet presAssocID="{D1A10C9A-E5B3-4F36-8798-09F89122F1EF}" presName="connTx" presStyleLbl="parChTrans1D3" presStyleIdx="1" presStyleCnt="2"/>
      <dgm:spPr/>
      <dgm:t>
        <a:bodyPr/>
        <a:lstStyle/>
        <a:p>
          <a:endParaRPr lang="ru-RU"/>
        </a:p>
      </dgm:t>
    </dgm:pt>
    <dgm:pt modelId="{A67FB861-27CE-4BF1-AAA4-015E380DC974}" type="pres">
      <dgm:prSet presAssocID="{DE1244F1-77B4-4632-B3CF-E5269E797819}" presName="root2" presStyleCnt="0"/>
      <dgm:spPr/>
    </dgm:pt>
    <dgm:pt modelId="{D01AE27D-0B06-4A09-8AAE-52376F279307}" type="pres">
      <dgm:prSet presAssocID="{DE1244F1-77B4-4632-B3CF-E5269E797819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67C192-00B8-4E81-92C4-DA0B007BB5A3}" type="pres">
      <dgm:prSet presAssocID="{DE1244F1-77B4-4632-B3CF-E5269E797819}" presName="level3hierChild" presStyleCnt="0"/>
      <dgm:spPr/>
    </dgm:pt>
    <dgm:pt modelId="{2BF89562-5FBE-4184-8ADD-2DCE59FB6B9C}" type="pres">
      <dgm:prSet presAssocID="{55D259A2-7ABC-47D3-AAC8-6D6A9D5A3B8F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FDA8BE1A-1E67-40F0-BAF4-58FFE4809CC4}" type="pres">
      <dgm:prSet presAssocID="{55D259A2-7ABC-47D3-AAC8-6D6A9D5A3B8F}" presName="connTx" presStyleLbl="parChTrans1D2" presStyleIdx="1" presStyleCnt="3"/>
      <dgm:spPr/>
      <dgm:t>
        <a:bodyPr/>
        <a:lstStyle/>
        <a:p>
          <a:endParaRPr lang="ru-RU"/>
        </a:p>
      </dgm:t>
    </dgm:pt>
    <dgm:pt modelId="{78978732-E19F-4462-9AE7-2C485C6A497A}" type="pres">
      <dgm:prSet presAssocID="{4DC71914-B885-436A-B119-D6FE4CA55A41}" presName="root2" presStyleCnt="0"/>
      <dgm:spPr/>
    </dgm:pt>
    <dgm:pt modelId="{5A767BF8-AE57-426F-ABF7-15442BBBA9C0}" type="pres">
      <dgm:prSet presAssocID="{4DC71914-B885-436A-B119-D6FE4CA55A41}" presName="LevelTwoTextNode" presStyleLbl="node2" presStyleIdx="1" presStyleCnt="3" custLinFactX="41535" custLinFactY="100000" custLinFactNeighborX="100000" custLinFactNeighborY="1239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2E0B98-1A78-4BCD-B568-95FD8FF19CBF}" type="pres">
      <dgm:prSet presAssocID="{4DC71914-B885-436A-B119-D6FE4CA55A41}" presName="level3hierChild" presStyleCnt="0"/>
      <dgm:spPr/>
    </dgm:pt>
    <dgm:pt modelId="{407AEE36-3C5A-4E5A-BE42-659BFA4B5831}" type="pres">
      <dgm:prSet presAssocID="{EB6ADA4F-C5AF-4C56-917A-92A6507E3A7B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2AD63869-E304-483A-86EF-B80DC218E7A6}" type="pres">
      <dgm:prSet presAssocID="{EB6ADA4F-C5AF-4C56-917A-92A6507E3A7B}" presName="connTx" presStyleLbl="parChTrans1D2" presStyleIdx="2" presStyleCnt="3"/>
      <dgm:spPr/>
      <dgm:t>
        <a:bodyPr/>
        <a:lstStyle/>
        <a:p>
          <a:endParaRPr lang="ru-RU"/>
        </a:p>
      </dgm:t>
    </dgm:pt>
    <dgm:pt modelId="{F1C78463-D0A4-4E7D-A123-ACAA575440F1}" type="pres">
      <dgm:prSet presAssocID="{D1B79E94-BF1F-483F-A4D0-4EF3F710C8D5}" presName="root2" presStyleCnt="0"/>
      <dgm:spPr/>
    </dgm:pt>
    <dgm:pt modelId="{AE2825DE-355C-4D28-BC33-9819A0F4FB13}" type="pres">
      <dgm:prSet presAssocID="{D1B79E94-BF1F-483F-A4D0-4EF3F710C8D5}" presName="LevelTwoTextNode" presStyleLbl="node2" presStyleIdx="2" presStyleCnt="3" custLinFactX="41538" custLinFactNeighborX="100000" custLinFactNeighborY="-240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3B3957-B36B-416D-8D31-4439F038D5F5}" type="pres">
      <dgm:prSet presAssocID="{D1B79E94-BF1F-483F-A4D0-4EF3F710C8D5}" presName="level3hierChild" presStyleCnt="0"/>
      <dgm:spPr/>
    </dgm:pt>
  </dgm:ptLst>
  <dgm:cxnLst>
    <dgm:cxn modelId="{3BC54BAE-AEAD-4379-8FF1-56B269E57EF5}" srcId="{BFADE65D-AF39-4147-8A3E-35724072DC09}" destId="{359401C2-44EC-46A1-B05D-BD59B63AE006}" srcOrd="0" destOrd="0" parTransId="{95965B3B-1F93-4D64-8515-5210AEDF4E56}" sibTransId="{8CC0D452-A674-48DA-824F-F4652CDDC146}"/>
    <dgm:cxn modelId="{9E3FF7E5-55B5-4D92-9AE4-80BEAFAB8042}" type="presOf" srcId="{4DC71914-B885-436A-B119-D6FE4CA55A41}" destId="{5A767BF8-AE57-426F-ABF7-15442BBBA9C0}" srcOrd="0" destOrd="0" presId="urn:microsoft.com/office/officeart/2005/8/layout/hierarchy2"/>
    <dgm:cxn modelId="{D622A77E-CBAB-4525-806A-24AE46385EC4}" type="presOf" srcId="{55D259A2-7ABC-47D3-AAC8-6D6A9D5A3B8F}" destId="{FDA8BE1A-1E67-40F0-BAF4-58FFE4809CC4}" srcOrd="1" destOrd="0" presId="urn:microsoft.com/office/officeart/2005/8/layout/hierarchy2"/>
    <dgm:cxn modelId="{23D2551D-DB4D-4C3E-97AD-A1D6847FB7D6}" type="presOf" srcId="{F4D5173C-BD56-4F57-8D5D-6B3DFB70C105}" destId="{BA8D6BF3-6719-404F-AA91-ABC39ACEE2D7}" srcOrd="0" destOrd="0" presId="urn:microsoft.com/office/officeart/2005/8/layout/hierarchy2"/>
    <dgm:cxn modelId="{7FAFF069-C20A-408A-B389-BB1FF4C0B4E8}" type="presOf" srcId="{D1B79E94-BF1F-483F-A4D0-4EF3F710C8D5}" destId="{AE2825DE-355C-4D28-BC33-9819A0F4FB13}" srcOrd="0" destOrd="0" presId="urn:microsoft.com/office/officeart/2005/8/layout/hierarchy2"/>
    <dgm:cxn modelId="{6ADEB7CB-218B-482B-9090-B9C1AB2EC1FF}" srcId="{BFADE65D-AF39-4147-8A3E-35724072DC09}" destId="{DE1244F1-77B4-4632-B3CF-E5269E797819}" srcOrd="1" destOrd="0" parTransId="{D1A10C9A-E5B3-4F36-8798-09F89122F1EF}" sibTransId="{A7CDAAF6-57E9-452F-BE11-ED57A01E0F7F}"/>
    <dgm:cxn modelId="{FC2A1C66-B48F-400B-8A0B-17BD03EE2096}" type="presOf" srcId="{415D9142-E62D-4C86-8ECA-CC38DD7D7938}" destId="{C4FA348B-3828-4DA9-B1AE-92986D479589}" srcOrd="0" destOrd="0" presId="urn:microsoft.com/office/officeart/2005/8/layout/hierarchy2"/>
    <dgm:cxn modelId="{12343D11-A21F-4609-8E1F-9E300DB79A35}" type="presOf" srcId="{D1A10C9A-E5B3-4F36-8798-09F89122F1EF}" destId="{FA1A70C3-7B3E-4EFA-84DC-7CCC61D9B02D}" srcOrd="0" destOrd="0" presId="urn:microsoft.com/office/officeart/2005/8/layout/hierarchy2"/>
    <dgm:cxn modelId="{0C378D5F-2002-4782-8804-0242CE657307}" type="presOf" srcId="{359401C2-44EC-46A1-B05D-BD59B63AE006}" destId="{51038B46-ECC0-438F-8D1C-B7232751CF1E}" srcOrd="0" destOrd="0" presId="urn:microsoft.com/office/officeart/2005/8/layout/hierarchy2"/>
    <dgm:cxn modelId="{C757653E-B5DD-482C-8300-7BD2BAFDE925}" type="presOf" srcId="{55D259A2-7ABC-47D3-AAC8-6D6A9D5A3B8F}" destId="{2BF89562-5FBE-4184-8ADD-2DCE59FB6B9C}" srcOrd="0" destOrd="0" presId="urn:microsoft.com/office/officeart/2005/8/layout/hierarchy2"/>
    <dgm:cxn modelId="{3425A4F6-28F1-4AD5-9143-AE967DF176FB}" srcId="{F4D5173C-BD56-4F57-8D5D-6B3DFB70C105}" destId="{D1B79E94-BF1F-483F-A4D0-4EF3F710C8D5}" srcOrd="2" destOrd="0" parTransId="{EB6ADA4F-C5AF-4C56-917A-92A6507E3A7B}" sibTransId="{20D3827E-0410-4E2F-B180-208D467255AD}"/>
    <dgm:cxn modelId="{924C84B8-D475-42CB-8CA5-6FCD017EB1EA}" type="presOf" srcId="{CC263618-9A01-4F11-A017-2ED8A5A843B8}" destId="{EAD420F7-9D71-4ECA-BBD9-38382D8FFB85}" srcOrd="0" destOrd="0" presId="urn:microsoft.com/office/officeart/2005/8/layout/hierarchy2"/>
    <dgm:cxn modelId="{78999276-B037-4BD9-9D3D-1AEB35CF7FAC}" type="presOf" srcId="{D1A10C9A-E5B3-4F36-8798-09F89122F1EF}" destId="{287C3A6C-F0E1-421E-B91B-ADDD59129AB4}" srcOrd="1" destOrd="0" presId="urn:microsoft.com/office/officeart/2005/8/layout/hierarchy2"/>
    <dgm:cxn modelId="{10636A74-5615-4B6B-92F0-54D1D1B01722}" srcId="{F4D5173C-BD56-4F57-8D5D-6B3DFB70C105}" destId="{BFADE65D-AF39-4147-8A3E-35724072DC09}" srcOrd="0" destOrd="0" parTransId="{415D9142-E62D-4C86-8ECA-CC38DD7D7938}" sibTransId="{D1881F1B-701A-4660-9FE9-12946FCFC8C6}"/>
    <dgm:cxn modelId="{CFDF3081-480A-4C09-BCC9-6BFCBBF6813C}" type="presOf" srcId="{EB6ADA4F-C5AF-4C56-917A-92A6507E3A7B}" destId="{2AD63869-E304-483A-86EF-B80DC218E7A6}" srcOrd="1" destOrd="0" presId="urn:microsoft.com/office/officeart/2005/8/layout/hierarchy2"/>
    <dgm:cxn modelId="{AA9D164F-7ABC-413F-A2FE-72DD27FD03D9}" srcId="{CC263618-9A01-4F11-A017-2ED8A5A843B8}" destId="{F4D5173C-BD56-4F57-8D5D-6B3DFB70C105}" srcOrd="0" destOrd="0" parTransId="{E9632B55-AC93-4F8D-90DD-7E672BA49535}" sibTransId="{7D7DF093-AA9C-4CD9-8E1C-FD46D454D664}"/>
    <dgm:cxn modelId="{5C053116-4104-4E78-9D4F-C73BDDE43F87}" type="presOf" srcId="{415D9142-E62D-4C86-8ECA-CC38DD7D7938}" destId="{44F12B70-EDF5-4E4F-8BD7-20D0564A7128}" srcOrd="1" destOrd="0" presId="urn:microsoft.com/office/officeart/2005/8/layout/hierarchy2"/>
    <dgm:cxn modelId="{8FBCD89F-D4B5-41CF-B5CB-4959F04D98D6}" type="presOf" srcId="{BFADE65D-AF39-4147-8A3E-35724072DC09}" destId="{27487665-CE62-4C55-8B76-A3A850F18329}" srcOrd="0" destOrd="0" presId="urn:microsoft.com/office/officeart/2005/8/layout/hierarchy2"/>
    <dgm:cxn modelId="{ECD82B16-A04A-4CDF-B041-2CD613D28CCE}" type="presOf" srcId="{95965B3B-1F93-4D64-8515-5210AEDF4E56}" destId="{5A3E9849-C600-43A9-AECE-A01CAA35D92D}" srcOrd="1" destOrd="0" presId="urn:microsoft.com/office/officeart/2005/8/layout/hierarchy2"/>
    <dgm:cxn modelId="{A3935F5B-8FB8-47CD-8EFB-08357F92A532}" type="presOf" srcId="{95965B3B-1F93-4D64-8515-5210AEDF4E56}" destId="{49A3C39E-B46E-4004-8866-46C2867690A0}" srcOrd="0" destOrd="0" presId="urn:microsoft.com/office/officeart/2005/8/layout/hierarchy2"/>
    <dgm:cxn modelId="{C6D933A3-E124-48EE-A30F-DB974545FF83}" type="presOf" srcId="{DE1244F1-77B4-4632-B3CF-E5269E797819}" destId="{D01AE27D-0B06-4A09-8AAE-52376F279307}" srcOrd="0" destOrd="0" presId="urn:microsoft.com/office/officeart/2005/8/layout/hierarchy2"/>
    <dgm:cxn modelId="{E7EE077A-762A-46FD-88D1-6CBD26AC754F}" srcId="{F4D5173C-BD56-4F57-8D5D-6B3DFB70C105}" destId="{4DC71914-B885-436A-B119-D6FE4CA55A41}" srcOrd="1" destOrd="0" parTransId="{55D259A2-7ABC-47D3-AAC8-6D6A9D5A3B8F}" sibTransId="{C63995F3-FB74-4B04-97A0-46427FB00629}"/>
    <dgm:cxn modelId="{DC805EBB-1E73-4575-84E7-31DF7F5E7E0E}" type="presOf" srcId="{EB6ADA4F-C5AF-4C56-917A-92A6507E3A7B}" destId="{407AEE36-3C5A-4E5A-BE42-659BFA4B5831}" srcOrd="0" destOrd="0" presId="urn:microsoft.com/office/officeart/2005/8/layout/hierarchy2"/>
    <dgm:cxn modelId="{79EBEB51-D5DC-4587-91C6-881A310CD5C5}" type="presParOf" srcId="{EAD420F7-9D71-4ECA-BBD9-38382D8FFB85}" destId="{3A948AC1-533C-4CDC-9D80-6AEAEE7B0DBA}" srcOrd="0" destOrd="0" presId="urn:microsoft.com/office/officeart/2005/8/layout/hierarchy2"/>
    <dgm:cxn modelId="{3F16CBAD-556A-4EB5-8876-92ED5C49D194}" type="presParOf" srcId="{3A948AC1-533C-4CDC-9D80-6AEAEE7B0DBA}" destId="{BA8D6BF3-6719-404F-AA91-ABC39ACEE2D7}" srcOrd="0" destOrd="0" presId="urn:microsoft.com/office/officeart/2005/8/layout/hierarchy2"/>
    <dgm:cxn modelId="{FAB96DCB-25D8-4DF5-B3FC-C3A01BBA4968}" type="presParOf" srcId="{3A948AC1-533C-4CDC-9D80-6AEAEE7B0DBA}" destId="{9415E9E0-3B79-443F-AD19-98223CA1DF5D}" srcOrd="1" destOrd="0" presId="urn:microsoft.com/office/officeart/2005/8/layout/hierarchy2"/>
    <dgm:cxn modelId="{52A06E50-C453-48D2-A9FD-33DDBB1E546E}" type="presParOf" srcId="{9415E9E0-3B79-443F-AD19-98223CA1DF5D}" destId="{C4FA348B-3828-4DA9-B1AE-92986D479589}" srcOrd="0" destOrd="0" presId="urn:microsoft.com/office/officeart/2005/8/layout/hierarchy2"/>
    <dgm:cxn modelId="{55687FAA-C4AD-47B0-8869-7B071830B070}" type="presParOf" srcId="{C4FA348B-3828-4DA9-B1AE-92986D479589}" destId="{44F12B70-EDF5-4E4F-8BD7-20D0564A7128}" srcOrd="0" destOrd="0" presId="urn:microsoft.com/office/officeart/2005/8/layout/hierarchy2"/>
    <dgm:cxn modelId="{C30A3543-D109-4D06-A281-B5C3823A8B0E}" type="presParOf" srcId="{9415E9E0-3B79-443F-AD19-98223CA1DF5D}" destId="{553F9BB3-48D2-49BA-BFB2-0287799C6BD8}" srcOrd="1" destOrd="0" presId="urn:microsoft.com/office/officeart/2005/8/layout/hierarchy2"/>
    <dgm:cxn modelId="{C418F0F5-9179-4C80-A6DB-B5412FEE1E79}" type="presParOf" srcId="{553F9BB3-48D2-49BA-BFB2-0287799C6BD8}" destId="{27487665-CE62-4C55-8B76-A3A850F18329}" srcOrd="0" destOrd="0" presId="urn:microsoft.com/office/officeart/2005/8/layout/hierarchy2"/>
    <dgm:cxn modelId="{46FFCA59-834E-4C96-92E8-FB904F86F16E}" type="presParOf" srcId="{553F9BB3-48D2-49BA-BFB2-0287799C6BD8}" destId="{020FBBDF-4DA4-4724-B51A-97B4C7988E97}" srcOrd="1" destOrd="0" presId="urn:microsoft.com/office/officeart/2005/8/layout/hierarchy2"/>
    <dgm:cxn modelId="{0CB7BE4C-F9CC-4B66-945C-7CE81B03F4EF}" type="presParOf" srcId="{020FBBDF-4DA4-4724-B51A-97B4C7988E97}" destId="{49A3C39E-B46E-4004-8866-46C2867690A0}" srcOrd="0" destOrd="0" presId="urn:microsoft.com/office/officeart/2005/8/layout/hierarchy2"/>
    <dgm:cxn modelId="{94AE91EC-DED7-46EA-948C-C14AB55A6582}" type="presParOf" srcId="{49A3C39E-B46E-4004-8866-46C2867690A0}" destId="{5A3E9849-C600-43A9-AECE-A01CAA35D92D}" srcOrd="0" destOrd="0" presId="urn:microsoft.com/office/officeart/2005/8/layout/hierarchy2"/>
    <dgm:cxn modelId="{BB6A61E8-F74B-48CA-988F-C05DBA9731BB}" type="presParOf" srcId="{020FBBDF-4DA4-4724-B51A-97B4C7988E97}" destId="{3A585B7C-E687-44D3-A80B-12627A90AC1D}" srcOrd="1" destOrd="0" presId="urn:microsoft.com/office/officeart/2005/8/layout/hierarchy2"/>
    <dgm:cxn modelId="{DB4410B0-7544-4B9A-98EF-7F92693E7E4B}" type="presParOf" srcId="{3A585B7C-E687-44D3-A80B-12627A90AC1D}" destId="{51038B46-ECC0-438F-8D1C-B7232751CF1E}" srcOrd="0" destOrd="0" presId="urn:microsoft.com/office/officeart/2005/8/layout/hierarchy2"/>
    <dgm:cxn modelId="{85C5DB35-5F01-4E16-B661-74CCC654B39A}" type="presParOf" srcId="{3A585B7C-E687-44D3-A80B-12627A90AC1D}" destId="{934E5C54-06B4-4FB1-9680-3FCC28CC4FDC}" srcOrd="1" destOrd="0" presId="urn:microsoft.com/office/officeart/2005/8/layout/hierarchy2"/>
    <dgm:cxn modelId="{79F7E1E6-5B77-4E1D-B6A1-FBEFE3B8B5AF}" type="presParOf" srcId="{020FBBDF-4DA4-4724-B51A-97B4C7988E97}" destId="{FA1A70C3-7B3E-4EFA-84DC-7CCC61D9B02D}" srcOrd="2" destOrd="0" presId="urn:microsoft.com/office/officeart/2005/8/layout/hierarchy2"/>
    <dgm:cxn modelId="{55498549-B79D-4FB3-BEBC-9D5C475495AD}" type="presParOf" srcId="{FA1A70C3-7B3E-4EFA-84DC-7CCC61D9B02D}" destId="{287C3A6C-F0E1-421E-B91B-ADDD59129AB4}" srcOrd="0" destOrd="0" presId="urn:microsoft.com/office/officeart/2005/8/layout/hierarchy2"/>
    <dgm:cxn modelId="{E0F76009-4286-4A7F-95A3-6677B835A908}" type="presParOf" srcId="{020FBBDF-4DA4-4724-B51A-97B4C7988E97}" destId="{A67FB861-27CE-4BF1-AAA4-015E380DC974}" srcOrd="3" destOrd="0" presId="urn:microsoft.com/office/officeart/2005/8/layout/hierarchy2"/>
    <dgm:cxn modelId="{2F76CAE8-5F6F-44CF-9DB3-EDB3EF4F8ABB}" type="presParOf" srcId="{A67FB861-27CE-4BF1-AAA4-015E380DC974}" destId="{D01AE27D-0B06-4A09-8AAE-52376F279307}" srcOrd="0" destOrd="0" presId="urn:microsoft.com/office/officeart/2005/8/layout/hierarchy2"/>
    <dgm:cxn modelId="{94B5D12C-94F6-4386-969B-09480AC4499A}" type="presParOf" srcId="{A67FB861-27CE-4BF1-AAA4-015E380DC974}" destId="{8A67C192-00B8-4E81-92C4-DA0B007BB5A3}" srcOrd="1" destOrd="0" presId="urn:microsoft.com/office/officeart/2005/8/layout/hierarchy2"/>
    <dgm:cxn modelId="{8FBBEA74-3398-4530-B848-4F73C08BA16C}" type="presParOf" srcId="{9415E9E0-3B79-443F-AD19-98223CA1DF5D}" destId="{2BF89562-5FBE-4184-8ADD-2DCE59FB6B9C}" srcOrd="2" destOrd="0" presId="urn:microsoft.com/office/officeart/2005/8/layout/hierarchy2"/>
    <dgm:cxn modelId="{A694D408-FCFC-44EF-94BF-83452375C3ED}" type="presParOf" srcId="{2BF89562-5FBE-4184-8ADD-2DCE59FB6B9C}" destId="{FDA8BE1A-1E67-40F0-BAF4-58FFE4809CC4}" srcOrd="0" destOrd="0" presId="urn:microsoft.com/office/officeart/2005/8/layout/hierarchy2"/>
    <dgm:cxn modelId="{B6AC31F1-4A6D-4127-A0BF-28FB827E7F63}" type="presParOf" srcId="{9415E9E0-3B79-443F-AD19-98223CA1DF5D}" destId="{78978732-E19F-4462-9AE7-2C485C6A497A}" srcOrd="3" destOrd="0" presId="urn:microsoft.com/office/officeart/2005/8/layout/hierarchy2"/>
    <dgm:cxn modelId="{86439347-3842-4CC4-B727-5B4A339BDEC3}" type="presParOf" srcId="{78978732-E19F-4462-9AE7-2C485C6A497A}" destId="{5A767BF8-AE57-426F-ABF7-15442BBBA9C0}" srcOrd="0" destOrd="0" presId="urn:microsoft.com/office/officeart/2005/8/layout/hierarchy2"/>
    <dgm:cxn modelId="{095B707B-EA02-4BA5-9217-6CA732521188}" type="presParOf" srcId="{78978732-E19F-4462-9AE7-2C485C6A497A}" destId="{3F2E0B98-1A78-4BCD-B568-95FD8FF19CBF}" srcOrd="1" destOrd="0" presId="urn:microsoft.com/office/officeart/2005/8/layout/hierarchy2"/>
    <dgm:cxn modelId="{989FC735-5547-441C-919C-CE5AB05F7645}" type="presParOf" srcId="{9415E9E0-3B79-443F-AD19-98223CA1DF5D}" destId="{407AEE36-3C5A-4E5A-BE42-659BFA4B5831}" srcOrd="4" destOrd="0" presId="urn:microsoft.com/office/officeart/2005/8/layout/hierarchy2"/>
    <dgm:cxn modelId="{8D5B361A-D1B2-4B97-820E-6E6A8335E2E6}" type="presParOf" srcId="{407AEE36-3C5A-4E5A-BE42-659BFA4B5831}" destId="{2AD63869-E304-483A-86EF-B80DC218E7A6}" srcOrd="0" destOrd="0" presId="urn:microsoft.com/office/officeart/2005/8/layout/hierarchy2"/>
    <dgm:cxn modelId="{5D8BA4C7-FD72-4F27-9A0E-E7CE2B96351F}" type="presParOf" srcId="{9415E9E0-3B79-443F-AD19-98223CA1DF5D}" destId="{F1C78463-D0A4-4E7D-A123-ACAA575440F1}" srcOrd="5" destOrd="0" presId="urn:microsoft.com/office/officeart/2005/8/layout/hierarchy2"/>
    <dgm:cxn modelId="{B057855E-81D4-4505-8F2F-7B87FD471462}" type="presParOf" srcId="{F1C78463-D0A4-4E7D-A123-ACAA575440F1}" destId="{AE2825DE-355C-4D28-BC33-9819A0F4FB13}" srcOrd="0" destOrd="0" presId="urn:microsoft.com/office/officeart/2005/8/layout/hierarchy2"/>
    <dgm:cxn modelId="{A2FF75F7-6F80-40B4-A84A-64D30758E3F8}" type="presParOf" srcId="{F1C78463-D0A4-4E7D-A123-ACAA575440F1}" destId="{223B3957-B36B-416D-8D31-4439F038D5F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263618-9A01-4F11-A017-2ED8A5A843B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D5173C-BD56-4F57-8D5D-6B3DFB70C105}">
      <dgm:prSet phldrT="[Текст]"/>
      <dgm:spPr/>
      <dgm:t>
        <a:bodyPr/>
        <a:lstStyle/>
        <a:p>
          <a:r>
            <a:rPr lang="ru-RU" dirty="0"/>
            <a:t>Профилактика</a:t>
          </a:r>
        </a:p>
      </dgm:t>
    </dgm:pt>
    <dgm:pt modelId="{E9632B55-AC93-4F8D-90DD-7E672BA49535}" type="parTrans" cxnId="{AA9D164F-7ABC-413F-A2FE-72DD27FD03D9}">
      <dgm:prSet/>
      <dgm:spPr/>
      <dgm:t>
        <a:bodyPr/>
        <a:lstStyle/>
        <a:p>
          <a:endParaRPr lang="ru-RU"/>
        </a:p>
      </dgm:t>
    </dgm:pt>
    <dgm:pt modelId="{7D7DF093-AA9C-4CD9-8E1C-FD46D454D664}" type="sibTrans" cxnId="{AA9D164F-7ABC-413F-A2FE-72DD27FD03D9}">
      <dgm:prSet/>
      <dgm:spPr/>
      <dgm:t>
        <a:bodyPr/>
        <a:lstStyle/>
        <a:p>
          <a:endParaRPr lang="ru-RU"/>
        </a:p>
      </dgm:t>
    </dgm:pt>
    <dgm:pt modelId="{BFADE65D-AF39-4147-8A3E-35724072DC09}">
      <dgm:prSet phldrT="[Текст]"/>
      <dgm:spPr/>
      <dgm:t>
        <a:bodyPr/>
        <a:lstStyle/>
        <a:p>
          <a:r>
            <a:rPr lang="ru-RU" dirty="0"/>
            <a:t>Общая</a:t>
          </a:r>
        </a:p>
      </dgm:t>
    </dgm:pt>
    <dgm:pt modelId="{415D9142-E62D-4C86-8ECA-CC38DD7D7938}" type="parTrans" cxnId="{10636A74-5615-4B6B-92F0-54D1D1B01722}">
      <dgm:prSet/>
      <dgm:spPr/>
      <dgm:t>
        <a:bodyPr/>
        <a:lstStyle/>
        <a:p>
          <a:endParaRPr lang="ru-RU"/>
        </a:p>
      </dgm:t>
    </dgm:pt>
    <dgm:pt modelId="{D1881F1B-701A-4660-9FE9-12946FCFC8C6}" type="sibTrans" cxnId="{10636A74-5615-4B6B-92F0-54D1D1B01722}">
      <dgm:prSet/>
      <dgm:spPr/>
      <dgm:t>
        <a:bodyPr/>
        <a:lstStyle/>
        <a:p>
          <a:endParaRPr lang="ru-RU"/>
        </a:p>
      </dgm:t>
    </dgm:pt>
    <dgm:pt modelId="{359401C2-44EC-46A1-B05D-BD59B63AE006}">
      <dgm:prSet phldrT="[Текст]"/>
      <dgm:spPr/>
      <dgm:t>
        <a:bodyPr/>
        <a:lstStyle/>
        <a:p>
          <a:r>
            <a:rPr lang="ru-RU" dirty="0"/>
            <a:t>Массовый</a:t>
          </a:r>
        </a:p>
      </dgm:t>
    </dgm:pt>
    <dgm:pt modelId="{95965B3B-1F93-4D64-8515-5210AEDF4E56}" type="parTrans" cxnId="{3BC54BAE-AEAD-4379-8FF1-56B269E57EF5}">
      <dgm:prSet/>
      <dgm:spPr/>
      <dgm:t>
        <a:bodyPr/>
        <a:lstStyle/>
        <a:p>
          <a:endParaRPr lang="ru-RU"/>
        </a:p>
      </dgm:t>
    </dgm:pt>
    <dgm:pt modelId="{8CC0D452-A674-48DA-824F-F4652CDDC146}" type="sibTrans" cxnId="{3BC54BAE-AEAD-4379-8FF1-56B269E57EF5}">
      <dgm:prSet/>
      <dgm:spPr/>
      <dgm:t>
        <a:bodyPr/>
        <a:lstStyle/>
        <a:p>
          <a:endParaRPr lang="ru-RU"/>
        </a:p>
      </dgm:t>
    </dgm:pt>
    <dgm:pt modelId="{DE1244F1-77B4-4632-B3CF-E5269E797819}">
      <dgm:prSet phldrT="[Текст]"/>
      <dgm:spPr/>
      <dgm:t>
        <a:bodyPr/>
        <a:lstStyle/>
        <a:p>
          <a:r>
            <a:rPr lang="ru-RU" dirty="0"/>
            <a:t>Групповой, но нецелевой</a:t>
          </a:r>
        </a:p>
      </dgm:t>
    </dgm:pt>
    <dgm:pt modelId="{D1A10C9A-E5B3-4F36-8798-09F89122F1EF}" type="parTrans" cxnId="{6ADEB7CB-218B-482B-9090-B9C1AB2EC1FF}">
      <dgm:prSet/>
      <dgm:spPr/>
      <dgm:t>
        <a:bodyPr/>
        <a:lstStyle/>
        <a:p>
          <a:endParaRPr lang="ru-RU"/>
        </a:p>
      </dgm:t>
    </dgm:pt>
    <dgm:pt modelId="{A7CDAAF6-57E9-452F-BE11-ED57A01E0F7F}" type="sibTrans" cxnId="{6ADEB7CB-218B-482B-9090-B9C1AB2EC1FF}">
      <dgm:prSet/>
      <dgm:spPr/>
      <dgm:t>
        <a:bodyPr/>
        <a:lstStyle/>
        <a:p>
          <a:endParaRPr lang="ru-RU"/>
        </a:p>
      </dgm:t>
    </dgm:pt>
    <dgm:pt modelId="{4DC71914-B885-436A-B119-D6FE4CA55A41}">
      <dgm:prSet phldrT="[Текст]"/>
      <dgm:spPr/>
      <dgm:t>
        <a:bodyPr/>
        <a:lstStyle/>
        <a:p>
          <a:r>
            <a:rPr lang="ru-RU" dirty="0"/>
            <a:t>Частный подход</a:t>
          </a:r>
        </a:p>
      </dgm:t>
    </dgm:pt>
    <dgm:pt modelId="{55D259A2-7ABC-47D3-AAC8-6D6A9D5A3B8F}" type="parTrans" cxnId="{E7EE077A-762A-46FD-88D1-6CBD26AC754F}">
      <dgm:prSet/>
      <dgm:spPr/>
      <dgm:t>
        <a:bodyPr/>
        <a:lstStyle/>
        <a:p>
          <a:endParaRPr lang="ru-RU"/>
        </a:p>
      </dgm:t>
    </dgm:pt>
    <dgm:pt modelId="{C63995F3-FB74-4B04-97A0-46427FB00629}" type="sibTrans" cxnId="{E7EE077A-762A-46FD-88D1-6CBD26AC754F}">
      <dgm:prSet/>
      <dgm:spPr/>
      <dgm:t>
        <a:bodyPr/>
        <a:lstStyle/>
        <a:p>
          <a:endParaRPr lang="ru-RU"/>
        </a:p>
      </dgm:t>
    </dgm:pt>
    <dgm:pt modelId="{D1B79E94-BF1F-483F-A4D0-4EF3F710C8D5}">
      <dgm:prSet phldrT="[Текст]"/>
      <dgm:spPr/>
      <dgm:t>
        <a:bodyPr/>
        <a:lstStyle/>
        <a:p>
          <a:r>
            <a:rPr lang="ru-RU" dirty="0"/>
            <a:t>Индивидуальная</a:t>
          </a:r>
        </a:p>
      </dgm:t>
    </dgm:pt>
    <dgm:pt modelId="{EB6ADA4F-C5AF-4C56-917A-92A6507E3A7B}" type="parTrans" cxnId="{3425A4F6-28F1-4AD5-9143-AE967DF176FB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20D3827E-0410-4E2F-B180-208D467255AD}" type="sibTrans" cxnId="{3425A4F6-28F1-4AD5-9143-AE967DF176FB}">
      <dgm:prSet/>
      <dgm:spPr/>
      <dgm:t>
        <a:bodyPr/>
        <a:lstStyle/>
        <a:p>
          <a:endParaRPr lang="ru-RU"/>
        </a:p>
      </dgm:t>
    </dgm:pt>
    <dgm:pt modelId="{EAD420F7-9D71-4ECA-BBD9-38382D8FFB85}" type="pres">
      <dgm:prSet presAssocID="{CC263618-9A01-4F11-A017-2ED8A5A843B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948AC1-533C-4CDC-9D80-6AEAEE7B0DBA}" type="pres">
      <dgm:prSet presAssocID="{F4D5173C-BD56-4F57-8D5D-6B3DFB70C105}" presName="root1" presStyleCnt="0"/>
      <dgm:spPr/>
    </dgm:pt>
    <dgm:pt modelId="{BA8D6BF3-6719-404F-AA91-ABC39ACEE2D7}" type="pres">
      <dgm:prSet presAssocID="{F4D5173C-BD56-4F57-8D5D-6B3DFB70C10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15E9E0-3B79-443F-AD19-98223CA1DF5D}" type="pres">
      <dgm:prSet presAssocID="{F4D5173C-BD56-4F57-8D5D-6B3DFB70C105}" presName="level2hierChild" presStyleCnt="0"/>
      <dgm:spPr/>
    </dgm:pt>
    <dgm:pt modelId="{C4FA348B-3828-4DA9-B1AE-92986D479589}" type="pres">
      <dgm:prSet presAssocID="{415D9142-E62D-4C86-8ECA-CC38DD7D7938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44F12B70-EDF5-4E4F-8BD7-20D0564A7128}" type="pres">
      <dgm:prSet presAssocID="{415D9142-E62D-4C86-8ECA-CC38DD7D7938}" presName="connTx" presStyleLbl="parChTrans1D2" presStyleIdx="0" presStyleCnt="3"/>
      <dgm:spPr/>
      <dgm:t>
        <a:bodyPr/>
        <a:lstStyle/>
        <a:p>
          <a:endParaRPr lang="ru-RU"/>
        </a:p>
      </dgm:t>
    </dgm:pt>
    <dgm:pt modelId="{553F9BB3-48D2-49BA-BFB2-0287799C6BD8}" type="pres">
      <dgm:prSet presAssocID="{BFADE65D-AF39-4147-8A3E-35724072DC09}" presName="root2" presStyleCnt="0"/>
      <dgm:spPr/>
    </dgm:pt>
    <dgm:pt modelId="{27487665-CE62-4C55-8B76-A3A850F18329}" type="pres">
      <dgm:prSet presAssocID="{BFADE65D-AF39-4147-8A3E-35724072DC09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0FBBDF-4DA4-4724-B51A-97B4C7988E97}" type="pres">
      <dgm:prSet presAssocID="{BFADE65D-AF39-4147-8A3E-35724072DC09}" presName="level3hierChild" presStyleCnt="0"/>
      <dgm:spPr/>
    </dgm:pt>
    <dgm:pt modelId="{49A3C39E-B46E-4004-8866-46C2867690A0}" type="pres">
      <dgm:prSet presAssocID="{95965B3B-1F93-4D64-8515-5210AEDF4E56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5A3E9849-C600-43A9-AECE-A01CAA35D92D}" type="pres">
      <dgm:prSet presAssocID="{95965B3B-1F93-4D64-8515-5210AEDF4E56}" presName="connTx" presStyleLbl="parChTrans1D3" presStyleIdx="0" presStyleCnt="2"/>
      <dgm:spPr/>
      <dgm:t>
        <a:bodyPr/>
        <a:lstStyle/>
        <a:p>
          <a:endParaRPr lang="ru-RU"/>
        </a:p>
      </dgm:t>
    </dgm:pt>
    <dgm:pt modelId="{3A585B7C-E687-44D3-A80B-12627A90AC1D}" type="pres">
      <dgm:prSet presAssocID="{359401C2-44EC-46A1-B05D-BD59B63AE006}" presName="root2" presStyleCnt="0"/>
      <dgm:spPr/>
    </dgm:pt>
    <dgm:pt modelId="{51038B46-ECC0-438F-8D1C-B7232751CF1E}" type="pres">
      <dgm:prSet presAssocID="{359401C2-44EC-46A1-B05D-BD59B63AE006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4E5C54-06B4-4FB1-9680-3FCC28CC4FDC}" type="pres">
      <dgm:prSet presAssocID="{359401C2-44EC-46A1-B05D-BD59B63AE006}" presName="level3hierChild" presStyleCnt="0"/>
      <dgm:spPr/>
    </dgm:pt>
    <dgm:pt modelId="{FA1A70C3-7B3E-4EFA-84DC-7CCC61D9B02D}" type="pres">
      <dgm:prSet presAssocID="{D1A10C9A-E5B3-4F36-8798-09F89122F1EF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287C3A6C-F0E1-421E-B91B-ADDD59129AB4}" type="pres">
      <dgm:prSet presAssocID="{D1A10C9A-E5B3-4F36-8798-09F89122F1EF}" presName="connTx" presStyleLbl="parChTrans1D3" presStyleIdx="1" presStyleCnt="2"/>
      <dgm:spPr/>
      <dgm:t>
        <a:bodyPr/>
        <a:lstStyle/>
        <a:p>
          <a:endParaRPr lang="ru-RU"/>
        </a:p>
      </dgm:t>
    </dgm:pt>
    <dgm:pt modelId="{A67FB861-27CE-4BF1-AAA4-015E380DC974}" type="pres">
      <dgm:prSet presAssocID="{DE1244F1-77B4-4632-B3CF-E5269E797819}" presName="root2" presStyleCnt="0"/>
      <dgm:spPr/>
    </dgm:pt>
    <dgm:pt modelId="{D01AE27D-0B06-4A09-8AAE-52376F279307}" type="pres">
      <dgm:prSet presAssocID="{DE1244F1-77B4-4632-B3CF-E5269E797819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67C192-00B8-4E81-92C4-DA0B007BB5A3}" type="pres">
      <dgm:prSet presAssocID="{DE1244F1-77B4-4632-B3CF-E5269E797819}" presName="level3hierChild" presStyleCnt="0"/>
      <dgm:spPr/>
    </dgm:pt>
    <dgm:pt modelId="{2BF89562-5FBE-4184-8ADD-2DCE59FB6B9C}" type="pres">
      <dgm:prSet presAssocID="{55D259A2-7ABC-47D3-AAC8-6D6A9D5A3B8F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FDA8BE1A-1E67-40F0-BAF4-58FFE4809CC4}" type="pres">
      <dgm:prSet presAssocID="{55D259A2-7ABC-47D3-AAC8-6D6A9D5A3B8F}" presName="connTx" presStyleLbl="parChTrans1D2" presStyleIdx="1" presStyleCnt="3"/>
      <dgm:spPr/>
      <dgm:t>
        <a:bodyPr/>
        <a:lstStyle/>
        <a:p>
          <a:endParaRPr lang="ru-RU"/>
        </a:p>
      </dgm:t>
    </dgm:pt>
    <dgm:pt modelId="{78978732-E19F-4462-9AE7-2C485C6A497A}" type="pres">
      <dgm:prSet presAssocID="{4DC71914-B885-436A-B119-D6FE4CA55A41}" presName="root2" presStyleCnt="0"/>
      <dgm:spPr/>
    </dgm:pt>
    <dgm:pt modelId="{5A767BF8-AE57-426F-ABF7-15442BBBA9C0}" type="pres">
      <dgm:prSet presAssocID="{4DC71914-B885-436A-B119-D6FE4CA55A41}" presName="LevelTwoTextNode" presStyleLbl="node2" presStyleIdx="1" presStyleCnt="3" custLinFactX="41241" custLinFactNeighborX="100000" custLinFactNeighborY="58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2E0B98-1A78-4BCD-B568-95FD8FF19CBF}" type="pres">
      <dgm:prSet presAssocID="{4DC71914-B885-436A-B119-D6FE4CA55A41}" presName="level3hierChild" presStyleCnt="0"/>
      <dgm:spPr/>
    </dgm:pt>
    <dgm:pt modelId="{407AEE36-3C5A-4E5A-BE42-659BFA4B5831}" type="pres">
      <dgm:prSet presAssocID="{EB6ADA4F-C5AF-4C56-917A-92A6507E3A7B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2AD63869-E304-483A-86EF-B80DC218E7A6}" type="pres">
      <dgm:prSet presAssocID="{EB6ADA4F-C5AF-4C56-917A-92A6507E3A7B}" presName="connTx" presStyleLbl="parChTrans1D2" presStyleIdx="2" presStyleCnt="3"/>
      <dgm:spPr/>
      <dgm:t>
        <a:bodyPr/>
        <a:lstStyle/>
        <a:p>
          <a:endParaRPr lang="ru-RU"/>
        </a:p>
      </dgm:t>
    </dgm:pt>
    <dgm:pt modelId="{F1C78463-D0A4-4E7D-A123-ACAA575440F1}" type="pres">
      <dgm:prSet presAssocID="{D1B79E94-BF1F-483F-A4D0-4EF3F710C8D5}" presName="root2" presStyleCnt="0"/>
      <dgm:spPr/>
    </dgm:pt>
    <dgm:pt modelId="{AE2825DE-355C-4D28-BC33-9819A0F4FB13}" type="pres">
      <dgm:prSet presAssocID="{D1B79E94-BF1F-483F-A4D0-4EF3F710C8D5}" presName="LevelTwoTextNode" presStyleLbl="node2" presStyleIdx="2" presStyleCnt="3" custLinFactNeighborX="8035" custLinFactNeighborY="-567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3B3957-B36B-416D-8D31-4439F038D5F5}" type="pres">
      <dgm:prSet presAssocID="{D1B79E94-BF1F-483F-A4D0-4EF3F710C8D5}" presName="level3hierChild" presStyleCnt="0"/>
      <dgm:spPr/>
    </dgm:pt>
  </dgm:ptLst>
  <dgm:cxnLst>
    <dgm:cxn modelId="{3BC54BAE-AEAD-4379-8FF1-56B269E57EF5}" srcId="{BFADE65D-AF39-4147-8A3E-35724072DC09}" destId="{359401C2-44EC-46A1-B05D-BD59B63AE006}" srcOrd="0" destOrd="0" parTransId="{95965B3B-1F93-4D64-8515-5210AEDF4E56}" sibTransId="{8CC0D452-A674-48DA-824F-F4652CDDC146}"/>
    <dgm:cxn modelId="{9E3FF7E5-55B5-4D92-9AE4-80BEAFAB8042}" type="presOf" srcId="{4DC71914-B885-436A-B119-D6FE4CA55A41}" destId="{5A767BF8-AE57-426F-ABF7-15442BBBA9C0}" srcOrd="0" destOrd="0" presId="urn:microsoft.com/office/officeart/2005/8/layout/hierarchy2"/>
    <dgm:cxn modelId="{D622A77E-CBAB-4525-806A-24AE46385EC4}" type="presOf" srcId="{55D259A2-7ABC-47D3-AAC8-6D6A9D5A3B8F}" destId="{FDA8BE1A-1E67-40F0-BAF4-58FFE4809CC4}" srcOrd="1" destOrd="0" presId="urn:microsoft.com/office/officeart/2005/8/layout/hierarchy2"/>
    <dgm:cxn modelId="{23D2551D-DB4D-4C3E-97AD-A1D6847FB7D6}" type="presOf" srcId="{F4D5173C-BD56-4F57-8D5D-6B3DFB70C105}" destId="{BA8D6BF3-6719-404F-AA91-ABC39ACEE2D7}" srcOrd="0" destOrd="0" presId="urn:microsoft.com/office/officeart/2005/8/layout/hierarchy2"/>
    <dgm:cxn modelId="{7FAFF069-C20A-408A-B389-BB1FF4C0B4E8}" type="presOf" srcId="{D1B79E94-BF1F-483F-A4D0-4EF3F710C8D5}" destId="{AE2825DE-355C-4D28-BC33-9819A0F4FB13}" srcOrd="0" destOrd="0" presId="urn:microsoft.com/office/officeart/2005/8/layout/hierarchy2"/>
    <dgm:cxn modelId="{6ADEB7CB-218B-482B-9090-B9C1AB2EC1FF}" srcId="{BFADE65D-AF39-4147-8A3E-35724072DC09}" destId="{DE1244F1-77B4-4632-B3CF-E5269E797819}" srcOrd="1" destOrd="0" parTransId="{D1A10C9A-E5B3-4F36-8798-09F89122F1EF}" sibTransId="{A7CDAAF6-57E9-452F-BE11-ED57A01E0F7F}"/>
    <dgm:cxn modelId="{FC2A1C66-B48F-400B-8A0B-17BD03EE2096}" type="presOf" srcId="{415D9142-E62D-4C86-8ECA-CC38DD7D7938}" destId="{C4FA348B-3828-4DA9-B1AE-92986D479589}" srcOrd="0" destOrd="0" presId="urn:microsoft.com/office/officeart/2005/8/layout/hierarchy2"/>
    <dgm:cxn modelId="{12343D11-A21F-4609-8E1F-9E300DB79A35}" type="presOf" srcId="{D1A10C9A-E5B3-4F36-8798-09F89122F1EF}" destId="{FA1A70C3-7B3E-4EFA-84DC-7CCC61D9B02D}" srcOrd="0" destOrd="0" presId="urn:microsoft.com/office/officeart/2005/8/layout/hierarchy2"/>
    <dgm:cxn modelId="{0C378D5F-2002-4782-8804-0242CE657307}" type="presOf" srcId="{359401C2-44EC-46A1-B05D-BD59B63AE006}" destId="{51038B46-ECC0-438F-8D1C-B7232751CF1E}" srcOrd="0" destOrd="0" presId="urn:microsoft.com/office/officeart/2005/8/layout/hierarchy2"/>
    <dgm:cxn modelId="{C757653E-B5DD-482C-8300-7BD2BAFDE925}" type="presOf" srcId="{55D259A2-7ABC-47D3-AAC8-6D6A9D5A3B8F}" destId="{2BF89562-5FBE-4184-8ADD-2DCE59FB6B9C}" srcOrd="0" destOrd="0" presId="urn:microsoft.com/office/officeart/2005/8/layout/hierarchy2"/>
    <dgm:cxn modelId="{3425A4F6-28F1-4AD5-9143-AE967DF176FB}" srcId="{F4D5173C-BD56-4F57-8D5D-6B3DFB70C105}" destId="{D1B79E94-BF1F-483F-A4D0-4EF3F710C8D5}" srcOrd="2" destOrd="0" parTransId="{EB6ADA4F-C5AF-4C56-917A-92A6507E3A7B}" sibTransId="{20D3827E-0410-4E2F-B180-208D467255AD}"/>
    <dgm:cxn modelId="{924C84B8-D475-42CB-8CA5-6FCD017EB1EA}" type="presOf" srcId="{CC263618-9A01-4F11-A017-2ED8A5A843B8}" destId="{EAD420F7-9D71-4ECA-BBD9-38382D8FFB85}" srcOrd="0" destOrd="0" presId="urn:microsoft.com/office/officeart/2005/8/layout/hierarchy2"/>
    <dgm:cxn modelId="{78999276-B037-4BD9-9D3D-1AEB35CF7FAC}" type="presOf" srcId="{D1A10C9A-E5B3-4F36-8798-09F89122F1EF}" destId="{287C3A6C-F0E1-421E-B91B-ADDD59129AB4}" srcOrd="1" destOrd="0" presId="urn:microsoft.com/office/officeart/2005/8/layout/hierarchy2"/>
    <dgm:cxn modelId="{10636A74-5615-4B6B-92F0-54D1D1B01722}" srcId="{F4D5173C-BD56-4F57-8D5D-6B3DFB70C105}" destId="{BFADE65D-AF39-4147-8A3E-35724072DC09}" srcOrd="0" destOrd="0" parTransId="{415D9142-E62D-4C86-8ECA-CC38DD7D7938}" sibTransId="{D1881F1B-701A-4660-9FE9-12946FCFC8C6}"/>
    <dgm:cxn modelId="{CFDF3081-480A-4C09-BCC9-6BFCBBF6813C}" type="presOf" srcId="{EB6ADA4F-C5AF-4C56-917A-92A6507E3A7B}" destId="{2AD63869-E304-483A-86EF-B80DC218E7A6}" srcOrd="1" destOrd="0" presId="urn:microsoft.com/office/officeart/2005/8/layout/hierarchy2"/>
    <dgm:cxn modelId="{AA9D164F-7ABC-413F-A2FE-72DD27FD03D9}" srcId="{CC263618-9A01-4F11-A017-2ED8A5A843B8}" destId="{F4D5173C-BD56-4F57-8D5D-6B3DFB70C105}" srcOrd="0" destOrd="0" parTransId="{E9632B55-AC93-4F8D-90DD-7E672BA49535}" sibTransId="{7D7DF093-AA9C-4CD9-8E1C-FD46D454D664}"/>
    <dgm:cxn modelId="{5C053116-4104-4E78-9D4F-C73BDDE43F87}" type="presOf" srcId="{415D9142-E62D-4C86-8ECA-CC38DD7D7938}" destId="{44F12B70-EDF5-4E4F-8BD7-20D0564A7128}" srcOrd="1" destOrd="0" presId="urn:microsoft.com/office/officeart/2005/8/layout/hierarchy2"/>
    <dgm:cxn modelId="{8FBCD89F-D4B5-41CF-B5CB-4959F04D98D6}" type="presOf" srcId="{BFADE65D-AF39-4147-8A3E-35724072DC09}" destId="{27487665-CE62-4C55-8B76-A3A850F18329}" srcOrd="0" destOrd="0" presId="urn:microsoft.com/office/officeart/2005/8/layout/hierarchy2"/>
    <dgm:cxn modelId="{ECD82B16-A04A-4CDF-B041-2CD613D28CCE}" type="presOf" srcId="{95965B3B-1F93-4D64-8515-5210AEDF4E56}" destId="{5A3E9849-C600-43A9-AECE-A01CAA35D92D}" srcOrd="1" destOrd="0" presId="urn:microsoft.com/office/officeart/2005/8/layout/hierarchy2"/>
    <dgm:cxn modelId="{A3935F5B-8FB8-47CD-8EFB-08357F92A532}" type="presOf" srcId="{95965B3B-1F93-4D64-8515-5210AEDF4E56}" destId="{49A3C39E-B46E-4004-8866-46C2867690A0}" srcOrd="0" destOrd="0" presId="urn:microsoft.com/office/officeart/2005/8/layout/hierarchy2"/>
    <dgm:cxn modelId="{C6D933A3-E124-48EE-A30F-DB974545FF83}" type="presOf" srcId="{DE1244F1-77B4-4632-B3CF-E5269E797819}" destId="{D01AE27D-0B06-4A09-8AAE-52376F279307}" srcOrd="0" destOrd="0" presId="urn:microsoft.com/office/officeart/2005/8/layout/hierarchy2"/>
    <dgm:cxn modelId="{E7EE077A-762A-46FD-88D1-6CBD26AC754F}" srcId="{F4D5173C-BD56-4F57-8D5D-6B3DFB70C105}" destId="{4DC71914-B885-436A-B119-D6FE4CA55A41}" srcOrd="1" destOrd="0" parTransId="{55D259A2-7ABC-47D3-AAC8-6D6A9D5A3B8F}" sibTransId="{C63995F3-FB74-4B04-97A0-46427FB00629}"/>
    <dgm:cxn modelId="{DC805EBB-1E73-4575-84E7-31DF7F5E7E0E}" type="presOf" srcId="{EB6ADA4F-C5AF-4C56-917A-92A6507E3A7B}" destId="{407AEE36-3C5A-4E5A-BE42-659BFA4B5831}" srcOrd="0" destOrd="0" presId="urn:microsoft.com/office/officeart/2005/8/layout/hierarchy2"/>
    <dgm:cxn modelId="{79EBEB51-D5DC-4587-91C6-881A310CD5C5}" type="presParOf" srcId="{EAD420F7-9D71-4ECA-BBD9-38382D8FFB85}" destId="{3A948AC1-533C-4CDC-9D80-6AEAEE7B0DBA}" srcOrd="0" destOrd="0" presId="urn:microsoft.com/office/officeart/2005/8/layout/hierarchy2"/>
    <dgm:cxn modelId="{3F16CBAD-556A-4EB5-8876-92ED5C49D194}" type="presParOf" srcId="{3A948AC1-533C-4CDC-9D80-6AEAEE7B0DBA}" destId="{BA8D6BF3-6719-404F-AA91-ABC39ACEE2D7}" srcOrd="0" destOrd="0" presId="urn:microsoft.com/office/officeart/2005/8/layout/hierarchy2"/>
    <dgm:cxn modelId="{FAB96DCB-25D8-4DF5-B3FC-C3A01BBA4968}" type="presParOf" srcId="{3A948AC1-533C-4CDC-9D80-6AEAEE7B0DBA}" destId="{9415E9E0-3B79-443F-AD19-98223CA1DF5D}" srcOrd="1" destOrd="0" presId="urn:microsoft.com/office/officeart/2005/8/layout/hierarchy2"/>
    <dgm:cxn modelId="{52A06E50-C453-48D2-A9FD-33DDBB1E546E}" type="presParOf" srcId="{9415E9E0-3B79-443F-AD19-98223CA1DF5D}" destId="{C4FA348B-3828-4DA9-B1AE-92986D479589}" srcOrd="0" destOrd="0" presId="urn:microsoft.com/office/officeart/2005/8/layout/hierarchy2"/>
    <dgm:cxn modelId="{55687FAA-C4AD-47B0-8869-7B071830B070}" type="presParOf" srcId="{C4FA348B-3828-4DA9-B1AE-92986D479589}" destId="{44F12B70-EDF5-4E4F-8BD7-20D0564A7128}" srcOrd="0" destOrd="0" presId="urn:microsoft.com/office/officeart/2005/8/layout/hierarchy2"/>
    <dgm:cxn modelId="{C30A3543-D109-4D06-A281-B5C3823A8B0E}" type="presParOf" srcId="{9415E9E0-3B79-443F-AD19-98223CA1DF5D}" destId="{553F9BB3-48D2-49BA-BFB2-0287799C6BD8}" srcOrd="1" destOrd="0" presId="urn:microsoft.com/office/officeart/2005/8/layout/hierarchy2"/>
    <dgm:cxn modelId="{C418F0F5-9179-4C80-A6DB-B5412FEE1E79}" type="presParOf" srcId="{553F9BB3-48D2-49BA-BFB2-0287799C6BD8}" destId="{27487665-CE62-4C55-8B76-A3A850F18329}" srcOrd="0" destOrd="0" presId="urn:microsoft.com/office/officeart/2005/8/layout/hierarchy2"/>
    <dgm:cxn modelId="{46FFCA59-834E-4C96-92E8-FB904F86F16E}" type="presParOf" srcId="{553F9BB3-48D2-49BA-BFB2-0287799C6BD8}" destId="{020FBBDF-4DA4-4724-B51A-97B4C7988E97}" srcOrd="1" destOrd="0" presId="urn:microsoft.com/office/officeart/2005/8/layout/hierarchy2"/>
    <dgm:cxn modelId="{0CB7BE4C-F9CC-4B66-945C-7CE81B03F4EF}" type="presParOf" srcId="{020FBBDF-4DA4-4724-B51A-97B4C7988E97}" destId="{49A3C39E-B46E-4004-8866-46C2867690A0}" srcOrd="0" destOrd="0" presId="urn:microsoft.com/office/officeart/2005/8/layout/hierarchy2"/>
    <dgm:cxn modelId="{94AE91EC-DED7-46EA-948C-C14AB55A6582}" type="presParOf" srcId="{49A3C39E-B46E-4004-8866-46C2867690A0}" destId="{5A3E9849-C600-43A9-AECE-A01CAA35D92D}" srcOrd="0" destOrd="0" presId="urn:microsoft.com/office/officeart/2005/8/layout/hierarchy2"/>
    <dgm:cxn modelId="{BB6A61E8-F74B-48CA-988F-C05DBA9731BB}" type="presParOf" srcId="{020FBBDF-4DA4-4724-B51A-97B4C7988E97}" destId="{3A585B7C-E687-44D3-A80B-12627A90AC1D}" srcOrd="1" destOrd="0" presId="urn:microsoft.com/office/officeart/2005/8/layout/hierarchy2"/>
    <dgm:cxn modelId="{DB4410B0-7544-4B9A-98EF-7F92693E7E4B}" type="presParOf" srcId="{3A585B7C-E687-44D3-A80B-12627A90AC1D}" destId="{51038B46-ECC0-438F-8D1C-B7232751CF1E}" srcOrd="0" destOrd="0" presId="urn:microsoft.com/office/officeart/2005/8/layout/hierarchy2"/>
    <dgm:cxn modelId="{85C5DB35-5F01-4E16-B661-74CCC654B39A}" type="presParOf" srcId="{3A585B7C-E687-44D3-A80B-12627A90AC1D}" destId="{934E5C54-06B4-4FB1-9680-3FCC28CC4FDC}" srcOrd="1" destOrd="0" presId="urn:microsoft.com/office/officeart/2005/8/layout/hierarchy2"/>
    <dgm:cxn modelId="{79F7E1E6-5B77-4E1D-B6A1-FBEFE3B8B5AF}" type="presParOf" srcId="{020FBBDF-4DA4-4724-B51A-97B4C7988E97}" destId="{FA1A70C3-7B3E-4EFA-84DC-7CCC61D9B02D}" srcOrd="2" destOrd="0" presId="urn:microsoft.com/office/officeart/2005/8/layout/hierarchy2"/>
    <dgm:cxn modelId="{55498549-B79D-4FB3-BEBC-9D5C475495AD}" type="presParOf" srcId="{FA1A70C3-7B3E-4EFA-84DC-7CCC61D9B02D}" destId="{287C3A6C-F0E1-421E-B91B-ADDD59129AB4}" srcOrd="0" destOrd="0" presId="urn:microsoft.com/office/officeart/2005/8/layout/hierarchy2"/>
    <dgm:cxn modelId="{E0F76009-4286-4A7F-95A3-6677B835A908}" type="presParOf" srcId="{020FBBDF-4DA4-4724-B51A-97B4C7988E97}" destId="{A67FB861-27CE-4BF1-AAA4-015E380DC974}" srcOrd="3" destOrd="0" presId="urn:microsoft.com/office/officeart/2005/8/layout/hierarchy2"/>
    <dgm:cxn modelId="{2F76CAE8-5F6F-44CF-9DB3-EDB3EF4F8ABB}" type="presParOf" srcId="{A67FB861-27CE-4BF1-AAA4-015E380DC974}" destId="{D01AE27D-0B06-4A09-8AAE-52376F279307}" srcOrd="0" destOrd="0" presId="urn:microsoft.com/office/officeart/2005/8/layout/hierarchy2"/>
    <dgm:cxn modelId="{94B5D12C-94F6-4386-969B-09480AC4499A}" type="presParOf" srcId="{A67FB861-27CE-4BF1-AAA4-015E380DC974}" destId="{8A67C192-00B8-4E81-92C4-DA0B007BB5A3}" srcOrd="1" destOrd="0" presId="urn:microsoft.com/office/officeart/2005/8/layout/hierarchy2"/>
    <dgm:cxn modelId="{8FBBEA74-3398-4530-B848-4F73C08BA16C}" type="presParOf" srcId="{9415E9E0-3B79-443F-AD19-98223CA1DF5D}" destId="{2BF89562-5FBE-4184-8ADD-2DCE59FB6B9C}" srcOrd="2" destOrd="0" presId="urn:microsoft.com/office/officeart/2005/8/layout/hierarchy2"/>
    <dgm:cxn modelId="{A694D408-FCFC-44EF-94BF-83452375C3ED}" type="presParOf" srcId="{2BF89562-5FBE-4184-8ADD-2DCE59FB6B9C}" destId="{FDA8BE1A-1E67-40F0-BAF4-58FFE4809CC4}" srcOrd="0" destOrd="0" presId="urn:microsoft.com/office/officeart/2005/8/layout/hierarchy2"/>
    <dgm:cxn modelId="{B6AC31F1-4A6D-4127-A0BF-28FB827E7F63}" type="presParOf" srcId="{9415E9E0-3B79-443F-AD19-98223CA1DF5D}" destId="{78978732-E19F-4462-9AE7-2C485C6A497A}" srcOrd="3" destOrd="0" presId="urn:microsoft.com/office/officeart/2005/8/layout/hierarchy2"/>
    <dgm:cxn modelId="{86439347-3842-4CC4-B727-5B4A339BDEC3}" type="presParOf" srcId="{78978732-E19F-4462-9AE7-2C485C6A497A}" destId="{5A767BF8-AE57-426F-ABF7-15442BBBA9C0}" srcOrd="0" destOrd="0" presId="urn:microsoft.com/office/officeart/2005/8/layout/hierarchy2"/>
    <dgm:cxn modelId="{095B707B-EA02-4BA5-9217-6CA732521188}" type="presParOf" srcId="{78978732-E19F-4462-9AE7-2C485C6A497A}" destId="{3F2E0B98-1A78-4BCD-B568-95FD8FF19CBF}" srcOrd="1" destOrd="0" presId="urn:microsoft.com/office/officeart/2005/8/layout/hierarchy2"/>
    <dgm:cxn modelId="{989FC735-5547-441C-919C-CE5AB05F7645}" type="presParOf" srcId="{9415E9E0-3B79-443F-AD19-98223CA1DF5D}" destId="{407AEE36-3C5A-4E5A-BE42-659BFA4B5831}" srcOrd="4" destOrd="0" presId="urn:microsoft.com/office/officeart/2005/8/layout/hierarchy2"/>
    <dgm:cxn modelId="{8D5B361A-D1B2-4B97-820E-6E6A8335E2E6}" type="presParOf" srcId="{407AEE36-3C5A-4E5A-BE42-659BFA4B5831}" destId="{2AD63869-E304-483A-86EF-B80DC218E7A6}" srcOrd="0" destOrd="0" presId="urn:microsoft.com/office/officeart/2005/8/layout/hierarchy2"/>
    <dgm:cxn modelId="{5D8BA4C7-FD72-4F27-9A0E-E7CE2B96351F}" type="presParOf" srcId="{9415E9E0-3B79-443F-AD19-98223CA1DF5D}" destId="{F1C78463-D0A4-4E7D-A123-ACAA575440F1}" srcOrd="5" destOrd="0" presId="urn:microsoft.com/office/officeart/2005/8/layout/hierarchy2"/>
    <dgm:cxn modelId="{B057855E-81D4-4505-8F2F-7B87FD471462}" type="presParOf" srcId="{F1C78463-D0A4-4E7D-A123-ACAA575440F1}" destId="{AE2825DE-355C-4D28-BC33-9819A0F4FB13}" srcOrd="0" destOrd="0" presId="urn:microsoft.com/office/officeart/2005/8/layout/hierarchy2"/>
    <dgm:cxn modelId="{A2FF75F7-6F80-40B4-A84A-64D30758E3F8}" type="presParOf" srcId="{F1C78463-D0A4-4E7D-A123-ACAA575440F1}" destId="{223B3957-B36B-416D-8D31-4439F038D5F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4DB83E-16AB-4BE8-981A-258D72C066F6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7394CE7-3428-43A4-9C55-7897192A2216}">
      <dgm:prSet phldrT="[Текст]"/>
      <dgm:spPr/>
      <dgm:t>
        <a:bodyPr/>
        <a:lstStyle/>
        <a:p>
          <a:r>
            <a:rPr lang="ru-RU" dirty="0"/>
            <a:t>Студент из группы риска</a:t>
          </a:r>
        </a:p>
      </dgm:t>
    </dgm:pt>
    <dgm:pt modelId="{8A35CBC3-73B0-442E-8F8D-6170858FD319}" type="parTrans" cxnId="{E6260A4F-82DB-47D1-A563-75B491AA9C40}">
      <dgm:prSet/>
      <dgm:spPr/>
      <dgm:t>
        <a:bodyPr/>
        <a:lstStyle/>
        <a:p>
          <a:endParaRPr lang="ru-RU"/>
        </a:p>
      </dgm:t>
    </dgm:pt>
    <dgm:pt modelId="{15990EFA-453B-4140-8AEF-98B46A882ED2}" type="sibTrans" cxnId="{E6260A4F-82DB-47D1-A563-75B491AA9C40}">
      <dgm:prSet/>
      <dgm:spPr/>
      <dgm:t>
        <a:bodyPr/>
        <a:lstStyle/>
        <a:p>
          <a:endParaRPr lang="ru-RU"/>
        </a:p>
      </dgm:t>
    </dgm:pt>
    <dgm:pt modelId="{BD9F3DB1-512E-48F9-A83B-B30F2D6A19EE}">
      <dgm:prSet phldrT="[Текст]"/>
      <dgm:spPr/>
      <dgm:t>
        <a:bodyPr/>
        <a:lstStyle/>
        <a:p>
          <a:r>
            <a:rPr lang="ru-RU" dirty="0"/>
            <a:t>Студент-старшекурсник</a:t>
          </a:r>
        </a:p>
      </dgm:t>
    </dgm:pt>
    <dgm:pt modelId="{90266096-A8A3-481B-971F-D3C22FFEF445}" type="parTrans" cxnId="{ADC54DF9-5994-468A-B96D-E13E9FA44AC2}">
      <dgm:prSet/>
      <dgm:spPr/>
      <dgm:t>
        <a:bodyPr/>
        <a:lstStyle/>
        <a:p>
          <a:endParaRPr lang="ru-RU"/>
        </a:p>
      </dgm:t>
    </dgm:pt>
    <dgm:pt modelId="{48258415-CE0B-4B94-965E-3EADEF12F0CA}" type="sibTrans" cxnId="{ADC54DF9-5994-468A-B96D-E13E9FA44AC2}">
      <dgm:prSet/>
      <dgm:spPr/>
      <dgm:t>
        <a:bodyPr/>
        <a:lstStyle/>
        <a:p>
          <a:endParaRPr lang="ru-RU"/>
        </a:p>
      </dgm:t>
    </dgm:pt>
    <dgm:pt modelId="{BD238E1A-464C-4332-AEF8-A3667FC7AD27}" type="pres">
      <dgm:prSet presAssocID="{184DB83E-16AB-4BE8-981A-258D72C066F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21D3CB-BC21-4900-9F7A-FAF1CE905720}" type="pres">
      <dgm:prSet presAssocID="{17394CE7-3428-43A4-9C55-7897192A2216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F66594-BF13-4E35-B18C-3D84BCCBB3B9}" type="pres">
      <dgm:prSet presAssocID="{BD9F3DB1-512E-48F9-A83B-B30F2D6A19EE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8B0F86-B1D3-465F-A259-B9147A6F6B38}" type="presOf" srcId="{BD9F3DB1-512E-48F9-A83B-B30F2D6A19EE}" destId="{58F66594-BF13-4E35-B18C-3D84BCCBB3B9}" srcOrd="0" destOrd="0" presId="urn:microsoft.com/office/officeart/2005/8/layout/arrow5"/>
    <dgm:cxn modelId="{ADC54DF9-5994-468A-B96D-E13E9FA44AC2}" srcId="{184DB83E-16AB-4BE8-981A-258D72C066F6}" destId="{BD9F3DB1-512E-48F9-A83B-B30F2D6A19EE}" srcOrd="1" destOrd="0" parTransId="{90266096-A8A3-481B-971F-D3C22FFEF445}" sibTransId="{48258415-CE0B-4B94-965E-3EADEF12F0CA}"/>
    <dgm:cxn modelId="{E6260A4F-82DB-47D1-A563-75B491AA9C40}" srcId="{184DB83E-16AB-4BE8-981A-258D72C066F6}" destId="{17394CE7-3428-43A4-9C55-7897192A2216}" srcOrd="0" destOrd="0" parTransId="{8A35CBC3-73B0-442E-8F8D-6170858FD319}" sibTransId="{15990EFA-453B-4140-8AEF-98B46A882ED2}"/>
    <dgm:cxn modelId="{F6B0159C-47FB-41DD-8550-845ECD09F60A}" type="presOf" srcId="{184DB83E-16AB-4BE8-981A-258D72C066F6}" destId="{BD238E1A-464C-4332-AEF8-A3667FC7AD27}" srcOrd="0" destOrd="0" presId="urn:microsoft.com/office/officeart/2005/8/layout/arrow5"/>
    <dgm:cxn modelId="{DEBA471F-5517-4D21-911B-7980EF4A0D1E}" type="presOf" srcId="{17394CE7-3428-43A4-9C55-7897192A2216}" destId="{8221D3CB-BC21-4900-9F7A-FAF1CE905720}" srcOrd="0" destOrd="0" presId="urn:microsoft.com/office/officeart/2005/8/layout/arrow5"/>
    <dgm:cxn modelId="{8771F0E4-4570-4486-AA4D-3DB435AE6496}" type="presParOf" srcId="{BD238E1A-464C-4332-AEF8-A3667FC7AD27}" destId="{8221D3CB-BC21-4900-9F7A-FAF1CE905720}" srcOrd="0" destOrd="0" presId="urn:microsoft.com/office/officeart/2005/8/layout/arrow5"/>
    <dgm:cxn modelId="{808BF718-B2C4-4D68-BC57-7041CF85202F}" type="presParOf" srcId="{BD238E1A-464C-4332-AEF8-A3667FC7AD27}" destId="{58F66594-BF13-4E35-B18C-3D84BCCBB3B9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05A5A1-4AAF-4E29-B3A0-DFDE9901D8E6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6DA72C-EE7C-41FC-B95E-BF986A8643D0}">
      <dgm:prSet phldrT="[Текст]"/>
      <dgm:spPr/>
      <dgm:t>
        <a:bodyPr/>
        <a:lstStyle/>
        <a:p>
          <a:r>
            <a:rPr lang="ru-RU" dirty="0"/>
            <a:t>Студенты </a:t>
          </a:r>
        </a:p>
      </dgm:t>
    </dgm:pt>
    <dgm:pt modelId="{7C171249-1AD1-40CF-BB07-243AB35E205D}" type="parTrans" cxnId="{F19766D7-8C3E-4792-B34B-31C15F5D314B}">
      <dgm:prSet/>
      <dgm:spPr/>
      <dgm:t>
        <a:bodyPr/>
        <a:lstStyle/>
        <a:p>
          <a:endParaRPr lang="ru-RU"/>
        </a:p>
      </dgm:t>
    </dgm:pt>
    <dgm:pt modelId="{471EEB08-E31F-403C-B529-E751368BFB33}" type="sibTrans" cxnId="{F19766D7-8C3E-4792-B34B-31C15F5D314B}">
      <dgm:prSet/>
      <dgm:spPr/>
      <dgm:t>
        <a:bodyPr/>
        <a:lstStyle/>
        <a:p>
          <a:endParaRPr lang="ru-RU"/>
        </a:p>
      </dgm:t>
    </dgm:pt>
    <dgm:pt modelId="{7A21313F-4D86-4DE0-8BD7-7B7D05AA8CCD}">
      <dgm:prSet phldrT="[Текст]"/>
      <dgm:spPr/>
      <dgm:t>
        <a:bodyPr/>
        <a:lstStyle/>
        <a:p>
          <a:r>
            <a:rPr lang="ru-RU" dirty="0"/>
            <a:t>Совет психолого-педагогической помощи</a:t>
          </a:r>
        </a:p>
      </dgm:t>
    </dgm:pt>
    <dgm:pt modelId="{D93EFCA1-EF98-4A1D-AAF3-E055170BEE32}" type="parTrans" cxnId="{947E42BE-B608-4542-9DE8-D09912F82107}">
      <dgm:prSet/>
      <dgm:spPr/>
      <dgm:t>
        <a:bodyPr/>
        <a:lstStyle/>
        <a:p>
          <a:endParaRPr lang="ru-RU"/>
        </a:p>
      </dgm:t>
    </dgm:pt>
    <dgm:pt modelId="{78D4B39A-4464-4CB4-864C-3A9618B97E63}" type="sibTrans" cxnId="{947E42BE-B608-4542-9DE8-D09912F82107}">
      <dgm:prSet/>
      <dgm:spPr/>
      <dgm:t>
        <a:bodyPr/>
        <a:lstStyle/>
        <a:p>
          <a:endParaRPr lang="ru-RU"/>
        </a:p>
      </dgm:t>
    </dgm:pt>
    <dgm:pt modelId="{C54B8670-D775-4069-9BB8-757B0BD5332A}">
      <dgm:prSet phldrT="[Текст]"/>
      <dgm:spPr/>
      <dgm:t>
        <a:bodyPr/>
        <a:lstStyle/>
        <a:p>
          <a:r>
            <a:rPr lang="ru-RU" dirty="0"/>
            <a:t>Выделенная линия на городском телефоне доверия</a:t>
          </a:r>
        </a:p>
      </dgm:t>
    </dgm:pt>
    <dgm:pt modelId="{A754568B-2FC3-48D3-BA05-54C3E4F6AB7E}" type="parTrans" cxnId="{EB3BA398-0FC9-43B4-B1D8-33E9E729612C}">
      <dgm:prSet/>
      <dgm:spPr/>
      <dgm:t>
        <a:bodyPr/>
        <a:lstStyle/>
        <a:p>
          <a:endParaRPr lang="ru-RU"/>
        </a:p>
      </dgm:t>
    </dgm:pt>
    <dgm:pt modelId="{17B1B3CC-0B36-49B3-9D6B-FEE9D7D939DB}" type="sibTrans" cxnId="{EB3BA398-0FC9-43B4-B1D8-33E9E729612C}">
      <dgm:prSet/>
      <dgm:spPr/>
      <dgm:t>
        <a:bodyPr/>
        <a:lstStyle/>
        <a:p>
          <a:endParaRPr lang="ru-RU"/>
        </a:p>
      </dgm:t>
    </dgm:pt>
    <dgm:pt modelId="{C2EE3550-4D24-4447-B2C3-4706957E4372}">
      <dgm:prSet/>
      <dgm:spPr/>
      <dgm:t>
        <a:bodyPr/>
        <a:lstStyle/>
        <a:p>
          <a:r>
            <a:rPr lang="ru-RU" dirty="0"/>
            <a:t>Студенческая психологическая служба «</a:t>
          </a:r>
          <a:r>
            <a:rPr lang="ru-RU" dirty="0" err="1"/>
            <a:t>Юнас</a:t>
          </a:r>
          <a:r>
            <a:rPr lang="ru-RU" dirty="0"/>
            <a:t>» </a:t>
          </a:r>
        </a:p>
      </dgm:t>
    </dgm:pt>
    <dgm:pt modelId="{879FFD75-743A-4849-AA5E-F24983CD5E50}" type="parTrans" cxnId="{E80A8994-4604-4A20-8468-4DCDD3704BA5}">
      <dgm:prSet/>
      <dgm:spPr/>
      <dgm:t>
        <a:bodyPr/>
        <a:lstStyle/>
        <a:p>
          <a:endParaRPr lang="ru-RU"/>
        </a:p>
      </dgm:t>
    </dgm:pt>
    <dgm:pt modelId="{C598CC1E-399A-4DC7-A8F8-4E56295F045E}" type="sibTrans" cxnId="{E80A8994-4604-4A20-8468-4DCDD3704BA5}">
      <dgm:prSet/>
      <dgm:spPr/>
      <dgm:t>
        <a:bodyPr/>
        <a:lstStyle/>
        <a:p>
          <a:endParaRPr lang="ru-RU"/>
        </a:p>
      </dgm:t>
    </dgm:pt>
    <dgm:pt modelId="{6A7304F6-DD5C-433F-B24A-CFFD8B7DA060}" type="pres">
      <dgm:prSet presAssocID="{9405A5A1-4AAF-4E29-B3A0-DFDE9901D8E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4C4043-7863-4464-A4DD-DAE1061D7B6A}" type="pres">
      <dgm:prSet presAssocID="{FA6DA72C-EE7C-41FC-B95E-BF986A8643D0}" presName="centerShape" presStyleLbl="node0" presStyleIdx="0" presStyleCnt="1"/>
      <dgm:spPr/>
      <dgm:t>
        <a:bodyPr/>
        <a:lstStyle/>
        <a:p>
          <a:endParaRPr lang="ru-RU"/>
        </a:p>
      </dgm:t>
    </dgm:pt>
    <dgm:pt modelId="{756A3939-4F6C-4F9A-BA27-9B6D7DAAAD7A}" type="pres">
      <dgm:prSet presAssocID="{D93EFCA1-EF98-4A1D-AAF3-E055170BEE32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97A81DE2-68F9-4CB6-8CA8-9FFE4FF75454}" type="pres">
      <dgm:prSet presAssocID="{7A21313F-4D86-4DE0-8BD7-7B7D05AA8CC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1BDCD8-866F-4A1A-9B8E-4BA5485F4A6C}" type="pres">
      <dgm:prSet presAssocID="{879FFD75-743A-4849-AA5E-F24983CD5E50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6B1207CF-EAC6-4D85-A60A-F0BC4BB9BB5E}" type="pres">
      <dgm:prSet presAssocID="{C2EE3550-4D24-4447-B2C3-4706957E437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592240-048B-417D-AD94-BCEA4B955D40}" type="pres">
      <dgm:prSet presAssocID="{A754568B-2FC3-48D3-BA05-54C3E4F6AB7E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ABD3096D-485E-4E0B-B3CA-ADBE208D847B}" type="pres">
      <dgm:prSet presAssocID="{C54B8670-D775-4069-9BB8-757B0BD5332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D7ED88-E4F4-4475-89E5-BEED0EDDE5BA}" type="presOf" srcId="{FA6DA72C-EE7C-41FC-B95E-BF986A8643D0}" destId="{404C4043-7863-4464-A4DD-DAE1061D7B6A}" srcOrd="0" destOrd="0" presId="urn:microsoft.com/office/officeart/2005/8/layout/radial4"/>
    <dgm:cxn modelId="{9FAB96AF-D23C-4C09-8208-3A044735DBD1}" type="presOf" srcId="{879FFD75-743A-4849-AA5E-F24983CD5E50}" destId="{C11BDCD8-866F-4A1A-9B8E-4BA5485F4A6C}" srcOrd="0" destOrd="0" presId="urn:microsoft.com/office/officeart/2005/8/layout/radial4"/>
    <dgm:cxn modelId="{F19766D7-8C3E-4792-B34B-31C15F5D314B}" srcId="{9405A5A1-4AAF-4E29-B3A0-DFDE9901D8E6}" destId="{FA6DA72C-EE7C-41FC-B95E-BF986A8643D0}" srcOrd="0" destOrd="0" parTransId="{7C171249-1AD1-40CF-BB07-243AB35E205D}" sibTransId="{471EEB08-E31F-403C-B529-E751368BFB33}"/>
    <dgm:cxn modelId="{B832BC4D-7392-419B-BF34-4423CE81970B}" type="presOf" srcId="{A754568B-2FC3-48D3-BA05-54C3E4F6AB7E}" destId="{B6592240-048B-417D-AD94-BCEA4B955D40}" srcOrd="0" destOrd="0" presId="urn:microsoft.com/office/officeart/2005/8/layout/radial4"/>
    <dgm:cxn modelId="{EE8C48B0-23E6-4571-A908-CED72A329258}" type="presOf" srcId="{C54B8670-D775-4069-9BB8-757B0BD5332A}" destId="{ABD3096D-485E-4E0B-B3CA-ADBE208D847B}" srcOrd="0" destOrd="0" presId="urn:microsoft.com/office/officeart/2005/8/layout/radial4"/>
    <dgm:cxn modelId="{268D039B-F505-4845-B954-0036A0AF9355}" type="presOf" srcId="{C2EE3550-4D24-4447-B2C3-4706957E4372}" destId="{6B1207CF-EAC6-4D85-A60A-F0BC4BB9BB5E}" srcOrd="0" destOrd="0" presId="urn:microsoft.com/office/officeart/2005/8/layout/radial4"/>
    <dgm:cxn modelId="{947E42BE-B608-4542-9DE8-D09912F82107}" srcId="{FA6DA72C-EE7C-41FC-B95E-BF986A8643D0}" destId="{7A21313F-4D86-4DE0-8BD7-7B7D05AA8CCD}" srcOrd="0" destOrd="0" parTransId="{D93EFCA1-EF98-4A1D-AAF3-E055170BEE32}" sibTransId="{78D4B39A-4464-4CB4-864C-3A9618B97E63}"/>
    <dgm:cxn modelId="{9128E039-63F7-434C-9A9B-F036A05644BA}" type="presOf" srcId="{9405A5A1-4AAF-4E29-B3A0-DFDE9901D8E6}" destId="{6A7304F6-DD5C-433F-B24A-CFFD8B7DA060}" srcOrd="0" destOrd="0" presId="urn:microsoft.com/office/officeart/2005/8/layout/radial4"/>
    <dgm:cxn modelId="{EB3BA398-0FC9-43B4-B1D8-33E9E729612C}" srcId="{FA6DA72C-EE7C-41FC-B95E-BF986A8643D0}" destId="{C54B8670-D775-4069-9BB8-757B0BD5332A}" srcOrd="2" destOrd="0" parTransId="{A754568B-2FC3-48D3-BA05-54C3E4F6AB7E}" sibTransId="{17B1B3CC-0B36-49B3-9D6B-FEE9D7D939DB}"/>
    <dgm:cxn modelId="{D134758D-B298-417C-AC0B-273776A8EA47}" type="presOf" srcId="{D93EFCA1-EF98-4A1D-AAF3-E055170BEE32}" destId="{756A3939-4F6C-4F9A-BA27-9B6D7DAAAD7A}" srcOrd="0" destOrd="0" presId="urn:microsoft.com/office/officeart/2005/8/layout/radial4"/>
    <dgm:cxn modelId="{E80A8994-4604-4A20-8468-4DCDD3704BA5}" srcId="{FA6DA72C-EE7C-41FC-B95E-BF986A8643D0}" destId="{C2EE3550-4D24-4447-B2C3-4706957E4372}" srcOrd="1" destOrd="0" parTransId="{879FFD75-743A-4849-AA5E-F24983CD5E50}" sibTransId="{C598CC1E-399A-4DC7-A8F8-4E56295F045E}"/>
    <dgm:cxn modelId="{E9BC1575-F9EB-436D-9A71-948F6A7D9C6D}" type="presOf" srcId="{7A21313F-4D86-4DE0-8BD7-7B7D05AA8CCD}" destId="{97A81DE2-68F9-4CB6-8CA8-9FFE4FF75454}" srcOrd="0" destOrd="0" presId="urn:microsoft.com/office/officeart/2005/8/layout/radial4"/>
    <dgm:cxn modelId="{0433B2B7-D065-4F2D-8B4C-A261C5D258C0}" type="presParOf" srcId="{6A7304F6-DD5C-433F-B24A-CFFD8B7DA060}" destId="{404C4043-7863-4464-A4DD-DAE1061D7B6A}" srcOrd="0" destOrd="0" presId="urn:microsoft.com/office/officeart/2005/8/layout/radial4"/>
    <dgm:cxn modelId="{91B3D9B4-72A6-4AA9-89F0-1BCA3AB697FC}" type="presParOf" srcId="{6A7304F6-DD5C-433F-B24A-CFFD8B7DA060}" destId="{756A3939-4F6C-4F9A-BA27-9B6D7DAAAD7A}" srcOrd="1" destOrd="0" presId="urn:microsoft.com/office/officeart/2005/8/layout/radial4"/>
    <dgm:cxn modelId="{859783FC-0BA7-4A56-ADCC-5A54BC18C1FC}" type="presParOf" srcId="{6A7304F6-DD5C-433F-B24A-CFFD8B7DA060}" destId="{97A81DE2-68F9-4CB6-8CA8-9FFE4FF75454}" srcOrd="2" destOrd="0" presId="urn:microsoft.com/office/officeart/2005/8/layout/radial4"/>
    <dgm:cxn modelId="{8F886C70-AA64-44BC-AB88-2C0C52A7AF07}" type="presParOf" srcId="{6A7304F6-DD5C-433F-B24A-CFFD8B7DA060}" destId="{C11BDCD8-866F-4A1A-9B8E-4BA5485F4A6C}" srcOrd="3" destOrd="0" presId="urn:microsoft.com/office/officeart/2005/8/layout/radial4"/>
    <dgm:cxn modelId="{792FCACF-5E42-4D7F-9D06-1FD12F9340D9}" type="presParOf" srcId="{6A7304F6-DD5C-433F-B24A-CFFD8B7DA060}" destId="{6B1207CF-EAC6-4D85-A60A-F0BC4BB9BB5E}" srcOrd="4" destOrd="0" presId="urn:microsoft.com/office/officeart/2005/8/layout/radial4"/>
    <dgm:cxn modelId="{9F3CB8E2-04C7-4296-A199-7450F3A0689E}" type="presParOf" srcId="{6A7304F6-DD5C-433F-B24A-CFFD8B7DA060}" destId="{B6592240-048B-417D-AD94-BCEA4B955D40}" srcOrd="5" destOrd="0" presId="urn:microsoft.com/office/officeart/2005/8/layout/radial4"/>
    <dgm:cxn modelId="{AD47983E-F5A8-46E4-AAAE-4C9ED703C5A7}" type="presParOf" srcId="{6A7304F6-DD5C-433F-B24A-CFFD8B7DA060}" destId="{ABD3096D-485E-4E0B-B3CA-ADBE208D847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16F295-A81E-45DC-90D6-EC73ABB363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C42D196-3896-43CE-AB7C-F4454B42D50F}">
      <dgm:prSet phldrT="[Текст]"/>
      <dgm:spPr/>
      <dgm:t>
        <a:bodyPr/>
        <a:lstStyle/>
        <a:p>
          <a:r>
            <a:rPr lang="ru-RU" dirty="0"/>
            <a:t>Иностранные студенты</a:t>
          </a:r>
        </a:p>
      </dgm:t>
    </dgm:pt>
    <dgm:pt modelId="{0D475FBA-0838-433A-8DDF-C119E36C24F7}" type="parTrans" cxnId="{011703AF-D4EA-4AA2-B5B2-CD8E1B6B250C}">
      <dgm:prSet/>
      <dgm:spPr/>
      <dgm:t>
        <a:bodyPr/>
        <a:lstStyle/>
        <a:p>
          <a:endParaRPr lang="ru-RU"/>
        </a:p>
      </dgm:t>
    </dgm:pt>
    <dgm:pt modelId="{34691BD2-ECCE-4AD3-935E-4CBCCBF97C91}" type="sibTrans" cxnId="{011703AF-D4EA-4AA2-B5B2-CD8E1B6B250C}">
      <dgm:prSet/>
      <dgm:spPr/>
      <dgm:t>
        <a:bodyPr/>
        <a:lstStyle/>
        <a:p>
          <a:endParaRPr lang="ru-RU"/>
        </a:p>
      </dgm:t>
    </dgm:pt>
    <dgm:pt modelId="{E319FC51-F256-4ABC-8908-32A2E2DCFA30}">
      <dgm:prSet phldrT="[Текст]"/>
      <dgm:spPr/>
      <dgm:t>
        <a:bodyPr/>
        <a:lstStyle/>
        <a:p>
          <a:r>
            <a:rPr lang="ru-RU" dirty="0"/>
            <a:t>Дети, возвращенные из Сирии и Ирака</a:t>
          </a:r>
        </a:p>
      </dgm:t>
    </dgm:pt>
    <dgm:pt modelId="{D6B54E87-BC54-4CB6-B751-C7715A2F29FD}" type="parTrans" cxnId="{BE6C4CED-2F51-47EE-98D7-3F3ADD890FE2}">
      <dgm:prSet/>
      <dgm:spPr/>
      <dgm:t>
        <a:bodyPr/>
        <a:lstStyle/>
        <a:p>
          <a:endParaRPr lang="ru-RU"/>
        </a:p>
      </dgm:t>
    </dgm:pt>
    <dgm:pt modelId="{D808D0DC-7556-481A-9C56-FBFE3AE0C9CE}" type="sibTrans" cxnId="{BE6C4CED-2F51-47EE-98D7-3F3ADD890FE2}">
      <dgm:prSet/>
      <dgm:spPr/>
      <dgm:t>
        <a:bodyPr/>
        <a:lstStyle/>
        <a:p>
          <a:endParaRPr lang="ru-RU"/>
        </a:p>
      </dgm:t>
    </dgm:pt>
    <dgm:pt modelId="{1613B3AC-AD7B-4ED6-8C01-61EA06B3A258}">
      <dgm:prSet phldrT="[Текст]"/>
      <dgm:spPr/>
      <dgm:t>
        <a:bodyPr/>
        <a:lstStyle/>
        <a:p>
          <a:r>
            <a:rPr lang="ru-RU" dirty="0"/>
            <a:t>Лица, стоящие на учете</a:t>
          </a:r>
        </a:p>
      </dgm:t>
    </dgm:pt>
    <dgm:pt modelId="{A892A7A9-ECFA-4E15-99EE-1BF8F9C4243A}" type="parTrans" cxnId="{C9B106D3-3153-404C-9D93-C3D42FED1B41}">
      <dgm:prSet/>
      <dgm:spPr/>
      <dgm:t>
        <a:bodyPr/>
        <a:lstStyle/>
        <a:p>
          <a:endParaRPr lang="ru-RU"/>
        </a:p>
      </dgm:t>
    </dgm:pt>
    <dgm:pt modelId="{4C7FD337-4E11-4BE8-9BE6-4A99289B6132}" type="sibTrans" cxnId="{C9B106D3-3153-404C-9D93-C3D42FED1B41}">
      <dgm:prSet/>
      <dgm:spPr/>
      <dgm:t>
        <a:bodyPr/>
        <a:lstStyle/>
        <a:p>
          <a:endParaRPr lang="ru-RU"/>
        </a:p>
      </dgm:t>
    </dgm:pt>
    <dgm:pt modelId="{C6A09362-A9CE-4545-B3EF-CECB4A53C552}" type="pres">
      <dgm:prSet presAssocID="{F816F295-A81E-45DC-90D6-EC73ABB363C1}" presName="Name0" presStyleCnt="0">
        <dgm:presLayoutVars>
          <dgm:dir/>
          <dgm:animLvl val="lvl"/>
          <dgm:resizeHandles val="exact"/>
        </dgm:presLayoutVars>
      </dgm:prSet>
      <dgm:spPr/>
    </dgm:pt>
    <dgm:pt modelId="{D89B23D8-0900-4E1F-AEE6-0E5DAB043655}" type="pres">
      <dgm:prSet presAssocID="{CC42D196-3896-43CE-AB7C-F4454B42D50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49F4D6-B9D9-4DD9-A91C-6F64D79E8C69}" type="pres">
      <dgm:prSet presAssocID="{34691BD2-ECCE-4AD3-935E-4CBCCBF97C91}" presName="parTxOnlySpace" presStyleCnt="0"/>
      <dgm:spPr/>
    </dgm:pt>
    <dgm:pt modelId="{4AA9AE0B-82E6-4165-9D57-56D56AB88366}" type="pres">
      <dgm:prSet presAssocID="{E319FC51-F256-4ABC-8908-32A2E2DCFA30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2D2670-6E08-4162-BD1B-FEFB104EDB08}" type="pres">
      <dgm:prSet presAssocID="{D808D0DC-7556-481A-9C56-FBFE3AE0C9CE}" presName="parTxOnlySpace" presStyleCnt="0"/>
      <dgm:spPr/>
    </dgm:pt>
    <dgm:pt modelId="{ACFE9486-325F-4DF0-A95A-03BAA89D8DE5}" type="pres">
      <dgm:prSet presAssocID="{1613B3AC-AD7B-4ED6-8C01-61EA06B3A258}" presName="parTxOnly" presStyleLbl="node1" presStyleIdx="2" presStyleCnt="3" custLinFactX="-120000" custLinFactY="18996" custLinFactNeighborX="-2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1703AF-D4EA-4AA2-B5B2-CD8E1B6B250C}" srcId="{F816F295-A81E-45DC-90D6-EC73ABB363C1}" destId="{CC42D196-3896-43CE-AB7C-F4454B42D50F}" srcOrd="0" destOrd="0" parTransId="{0D475FBA-0838-433A-8DDF-C119E36C24F7}" sibTransId="{34691BD2-ECCE-4AD3-935E-4CBCCBF97C91}"/>
    <dgm:cxn modelId="{7BD3DC7D-8265-4F07-BE01-C5356501CC03}" type="presOf" srcId="{CC42D196-3896-43CE-AB7C-F4454B42D50F}" destId="{D89B23D8-0900-4E1F-AEE6-0E5DAB043655}" srcOrd="0" destOrd="0" presId="urn:microsoft.com/office/officeart/2005/8/layout/chevron1"/>
    <dgm:cxn modelId="{BE6C4CED-2F51-47EE-98D7-3F3ADD890FE2}" srcId="{F816F295-A81E-45DC-90D6-EC73ABB363C1}" destId="{E319FC51-F256-4ABC-8908-32A2E2DCFA30}" srcOrd="1" destOrd="0" parTransId="{D6B54E87-BC54-4CB6-B751-C7715A2F29FD}" sibTransId="{D808D0DC-7556-481A-9C56-FBFE3AE0C9CE}"/>
    <dgm:cxn modelId="{C9B106D3-3153-404C-9D93-C3D42FED1B41}" srcId="{F816F295-A81E-45DC-90D6-EC73ABB363C1}" destId="{1613B3AC-AD7B-4ED6-8C01-61EA06B3A258}" srcOrd="2" destOrd="0" parTransId="{A892A7A9-ECFA-4E15-99EE-1BF8F9C4243A}" sibTransId="{4C7FD337-4E11-4BE8-9BE6-4A99289B6132}"/>
    <dgm:cxn modelId="{58455041-C900-40EA-BACF-4E1450E05CB3}" type="presOf" srcId="{E319FC51-F256-4ABC-8908-32A2E2DCFA30}" destId="{4AA9AE0B-82E6-4165-9D57-56D56AB88366}" srcOrd="0" destOrd="0" presId="urn:microsoft.com/office/officeart/2005/8/layout/chevron1"/>
    <dgm:cxn modelId="{5765895C-060E-4AED-9464-D2F86E0252AD}" type="presOf" srcId="{1613B3AC-AD7B-4ED6-8C01-61EA06B3A258}" destId="{ACFE9486-325F-4DF0-A95A-03BAA89D8DE5}" srcOrd="0" destOrd="0" presId="urn:microsoft.com/office/officeart/2005/8/layout/chevron1"/>
    <dgm:cxn modelId="{38A80491-73B1-4574-9387-3011C8527B96}" type="presOf" srcId="{F816F295-A81E-45DC-90D6-EC73ABB363C1}" destId="{C6A09362-A9CE-4545-B3EF-CECB4A53C552}" srcOrd="0" destOrd="0" presId="urn:microsoft.com/office/officeart/2005/8/layout/chevron1"/>
    <dgm:cxn modelId="{318E0606-BC39-45F7-BE35-08589C26D8D2}" type="presParOf" srcId="{C6A09362-A9CE-4545-B3EF-CECB4A53C552}" destId="{D89B23D8-0900-4E1F-AEE6-0E5DAB043655}" srcOrd="0" destOrd="0" presId="urn:microsoft.com/office/officeart/2005/8/layout/chevron1"/>
    <dgm:cxn modelId="{A379C053-DA39-4569-B05C-D0B9BE700ED6}" type="presParOf" srcId="{C6A09362-A9CE-4545-B3EF-CECB4A53C552}" destId="{9649F4D6-B9D9-4DD9-A91C-6F64D79E8C69}" srcOrd="1" destOrd="0" presId="urn:microsoft.com/office/officeart/2005/8/layout/chevron1"/>
    <dgm:cxn modelId="{B1EDEF3D-4234-4C88-B301-FD2B675B4166}" type="presParOf" srcId="{C6A09362-A9CE-4545-B3EF-CECB4A53C552}" destId="{4AA9AE0B-82E6-4165-9D57-56D56AB88366}" srcOrd="2" destOrd="0" presId="urn:microsoft.com/office/officeart/2005/8/layout/chevron1"/>
    <dgm:cxn modelId="{87082466-0E39-4DBB-AA4A-48424C008931}" type="presParOf" srcId="{C6A09362-A9CE-4545-B3EF-CECB4A53C552}" destId="{732D2670-6E08-4162-BD1B-FEFB104EDB08}" srcOrd="3" destOrd="0" presId="urn:microsoft.com/office/officeart/2005/8/layout/chevron1"/>
    <dgm:cxn modelId="{394EF0EE-E10C-4307-8A0C-174A58C79DD1}" type="presParOf" srcId="{C6A09362-A9CE-4545-B3EF-CECB4A53C552}" destId="{ACFE9486-325F-4DF0-A95A-03BAA89D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53DF3F-10F2-4273-9F1B-04950B3FBF66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61579DF-B5CC-49DA-BC4A-6D1F24A8A025}">
      <dgm:prSet phldrT="[Текст]"/>
      <dgm:spPr/>
      <dgm:t>
        <a:bodyPr/>
        <a:lstStyle/>
        <a:p>
          <a:r>
            <a:rPr lang="ru-RU" b="1" dirty="0"/>
            <a:t>Комплексный план противодействия идеологии терроризма на 2019 – 2023 гг.</a:t>
          </a:r>
        </a:p>
      </dgm:t>
    </dgm:pt>
    <dgm:pt modelId="{57416366-8A08-4B02-9D95-B8CADB52D00D}" type="parTrans" cxnId="{6722B681-33D9-412F-A122-D77F985FBEBD}">
      <dgm:prSet/>
      <dgm:spPr/>
      <dgm:t>
        <a:bodyPr/>
        <a:lstStyle/>
        <a:p>
          <a:endParaRPr lang="ru-RU"/>
        </a:p>
      </dgm:t>
    </dgm:pt>
    <dgm:pt modelId="{8DDD913E-CE2D-4995-9F47-D449CE8558DB}" type="sibTrans" cxnId="{6722B681-33D9-412F-A122-D77F985FBEBD}">
      <dgm:prSet/>
      <dgm:spPr/>
      <dgm:t>
        <a:bodyPr/>
        <a:lstStyle/>
        <a:p>
          <a:endParaRPr lang="ru-RU"/>
        </a:p>
      </dgm:t>
    </dgm:pt>
    <dgm:pt modelId="{271BBD76-DD32-41DB-8F68-E3C10C10F0A0}">
      <dgm:prSet phldrT="[Текст]"/>
      <dgm:spPr/>
      <dgm:t>
        <a:bodyPr/>
        <a:lstStyle/>
        <a:p>
          <a:r>
            <a:rPr lang="ru-RU" dirty="0"/>
            <a:t>Лица, отбывшие наказание за преступления террористического характера </a:t>
          </a:r>
        </a:p>
      </dgm:t>
    </dgm:pt>
    <dgm:pt modelId="{1ABD1E4A-2B02-4E30-8049-7E5708127534}" type="parTrans" cxnId="{EC933E12-C498-4389-88B0-581F72892A87}">
      <dgm:prSet/>
      <dgm:spPr/>
      <dgm:t>
        <a:bodyPr/>
        <a:lstStyle/>
        <a:p>
          <a:endParaRPr lang="ru-RU"/>
        </a:p>
      </dgm:t>
    </dgm:pt>
    <dgm:pt modelId="{B27F6B81-8029-49AE-984F-98FE3A6D0C72}" type="sibTrans" cxnId="{EC933E12-C498-4389-88B0-581F72892A87}">
      <dgm:prSet/>
      <dgm:spPr/>
      <dgm:t>
        <a:bodyPr/>
        <a:lstStyle/>
        <a:p>
          <a:endParaRPr lang="ru-RU"/>
        </a:p>
      </dgm:t>
    </dgm:pt>
    <dgm:pt modelId="{A1625DA9-D392-419B-8A54-96633F1B569B}">
      <dgm:prSet phldrT="[Текст]"/>
      <dgm:spPr/>
      <dgm:t>
        <a:bodyPr/>
        <a:lstStyle/>
        <a:p>
          <a:r>
            <a:rPr lang="ru-RU" dirty="0"/>
            <a:t>Лица, отбывающие наказание</a:t>
          </a:r>
        </a:p>
      </dgm:t>
    </dgm:pt>
    <dgm:pt modelId="{7BBA8737-2423-4502-A6AC-7CC994113E58}" type="parTrans" cxnId="{692E5D64-B68D-4FFA-8A8F-777D993EAF87}">
      <dgm:prSet/>
      <dgm:spPr/>
      <dgm:t>
        <a:bodyPr/>
        <a:lstStyle/>
        <a:p>
          <a:endParaRPr lang="ru-RU"/>
        </a:p>
      </dgm:t>
    </dgm:pt>
    <dgm:pt modelId="{E77D0BE5-1F8A-4786-9EBC-C1EF8C4BDE87}" type="sibTrans" cxnId="{692E5D64-B68D-4FFA-8A8F-777D993EAF87}">
      <dgm:prSet/>
      <dgm:spPr/>
      <dgm:t>
        <a:bodyPr/>
        <a:lstStyle/>
        <a:p>
          <a:endParaRPr lang="ru-RU"/>
        </a:p>
      </dgm:t>
    </dgm:pt>
    <dgm:pt modelId="{25293A85-DB04-4742-8956-AF2C9B894825}">
      <dgm:prSet phldrT="[Текст]"/>
      <dgm:spPr/>
      <dgm:t>
        <a:bodyPr/>
        <a:lstStyle/>
        <a:p>
          <a:r>
            <a:rPr lang="ru-RU" b="1" dirty="0"/>
            <a:t>Концепция противодействия терроризму в Российской Федерации (2009 г.) </a:t>
          </a:r>
        </a:p>
      </dgm:t>
    </dgm:pt>
    <dgm:pt modelId="{6C49BD47-7801-4ED2-A7F5-4635D374C8AE}" type="parTrans" cxnId="{E90C1113-0972-42A7-AE47-67E91E3B268E}">
      <dgm:prSet/>
      <dgm:spPr/>
      <dgm:t>
        <a:bodyPr/>
        <a:lstStyle/>
        <a:p>
          <a:endParaRPr lang="ru-RU"/>
        </a:p>
      </dgm:t>
    </dgm:pt>
    <dgm:pt modelId="{66B91878-B79F-4413-BA9D-709E695C1843}" type="sibTrans" cxnId="{E90C1113-0972-42A7-AE47-67E91E3B268E}">
      <dgm:prSet/>
      <dgm:spPr/>
      <dgm:t>
        <a:bodyPr/>
        <a:lstStyle/>
        <a:p>
          <a:endParaRPr lang="ru-RU"/>
        </a:p>
      </dgm:t>
    </dgm:pt>
    <dgm:pt modelId="{D102F20F-8EB3-4849-8335-2D678126F5B2}">
      <dgm:prSet phldrT="[Текст]"/>
      <dgm:spPr/>
      <dgm:t>
        <a:bodyPr/>
        <a:lstStyle/>
        <a:p>
          <a:r>
            <a:rPr lang="ru-RU" dirty="0"/>
            <a:t> Отдельные лица (группы лиц), склонные к действиям террористического характера</a:t>
          </a:r>
        </a:p>
      </dgm:t>
    </dgm:pt>
    <dgm:pt modelId="{7C1AC1A9-99C5-4DB0-85B1-03D12ABC9543}" type="parTrans" cxnId="{60D09B45-AE7F-4AF5-A580-ACEC7A9D8C06}">
      <dgm:prSet/>
      <dgm:spPr/>
      <dgm:t>
        <a:bodyPr/>
        <a:lstStyle/>
        <a:p>
          <a:endParaRPr lang="ru-RU"/>
        </a:p>
      </dgm:t>
    </dgm:pt>
    <dgm:pt modelId="{E0C73B3C-9487-4056-A7D5-5F61F8D87B3C}" type="sibTrans" cxnId="{60D09B45-AE7F-4AF5-A580-ACEC7A9D8C06}">
      <dgm:prSet/>
      <dgm:spPr/>
      <dgm:t>
        <a:bodyPr/>
        <a:lstStyle/>
        <a:p>
          <a:endParaRPr lang="ru-RU"/>
        </a:p>
      </dgm:t>
    </dgm:pt>
    <dgm:pt modelId="{1A4B374E-C121-438F-9720-B3BDE4CC23A5}">
      <dgm:prSet phldrT="[Текст]"/>
      <dgm:spPr/>
      <dgm:t>
        <a:bodyPr/>
        <a:lstStyle/>
        <a:p>
          <a:r>
            <a:rPr lang="ru-RU" dirty="0"/>
            <a:t>Члены семей лиц, причастных к террористической деятельности </a:t>
          </a:r>
        </a:p>
      </dgm:t>
    </dgm:pt>
    <dgm:pt modelId="{153638EE-A5EC-42F0-8874-0DB2F11CE9FB}" type="parTrans" cxnId="{1800C8FC-0A53-4992-8839-0FE2E364A11D}">
      <dgm:prSet/>
      <dgm:spPr/>
      <dgm:t>
        <a:bodyPr/>
        <a:lstStyle/>
        <a:p>
          <a:endParaRPr lang="ru-RU"/>
        </a:p>
      </dgm:t>
    </dgm:pt>
    <dgm:pt modelId="{75495AAC-37D3-4F6B-B5D4-5B6E045342C6}" type="sibTrans" cxnId="{1800C8FC-0A53-4992-8839-0FE2E364A11D}">
      <dgm:prSet/>
      <dgm:spPr/>
      <dgm:t>
        <a:bodyPr/>
        <a:lstStyle/>
        <a:p>
          <a:endParaRPr lang="ru-RU"/>
        </a:p>
      </dgm:t>
    </dgm:pt>
    <dgm:pt modelId="{E6E51B79-843B-45CB-AA2D-339A251580C7}">
      <dgm:prSet phldrT="[Текст]"/>
      <dgm:spPr/>
      <dgm:t>
        <a:bodyPr/>
        <a:lstStyle/>
        <a:p>
          <a:r>
            <a:rPr lang="ru-RU" dirty="0"/>
            <a:t>Трудовые мигранты и беженцы</a:t>
          </a:r>
        </a:p>
      </dgm:t>
    </dgm:pt>
    <dgm:pt modelId="{80C70B29-0F08-4996-BBCE-1D75B70FD3A6}" type="parTrans" cxnId="{C17930DB-567E-4D1E-A914-4FDD59501531}">
      <dgm:prSet/>
      <dgm:spPr/>
      <dgm:t>
        <a:bodyPr/>
        <a:lstStyle/>
        <a:p>
          <a:endParaRPr lang="ru-RU"/>
        </a:p>
      </dgm:t>
    </dgm:pt>
    <dgm:pt modelId="{545C35FB-7492-4CEB-AFBB-89C6C6E888AE}" type="sibTrans" cxnId="{C17930DB-567E-4D1E-A914-4FDD59501531}">
      <dgm:prSet/>
      <dgm:spPr/>
      <dgm:t>
        <a:bodyPr/>
        <a:lstStyle/>
        <a:p>
          <a:endParaRPr lang="ru-RU"/>
        </a:p>
      </dgm:t>
    </dgm:pt>
    <dgm:pt modelId="{2D0957F3-724C-4307-9067-AAAD79C61DE8}">
      <dgm:prSet phldrT="[Текст]"/>
      <dgm:spPr/>
      <dgm:t>
        <a:bodyPr/>
        <a:lstStyle/>
        <a:p>
          <a:r>
            <a:rPr lang="ru-RU" dirty="0"/>
            <a:t>Лица, отбывающие наказание за преступления террористического характера, в том числе не связанное с лишением свободы</a:t>
          </a:r>
        </a:p>
      </dgm:t>
    </dgm:pt>
    <dgm:pt modelId="{6E7FB4F2-55FE-4C47-A822-148B20936D48}" type="parTrans" cxnId="{56E70986-F1D9-4317-92E9-363F34F76796}">
      <dgm:prSet/>
      <dgm:spPr/>
      <dgm:t>
        <a:bodyPr/>
        <a:lstStyle/>
        <a:p>
          <a:endParaRPr lang="ru-RU"/>
        </a:p>
      </dgm:t>
    </dgm:pt>
    <dgm:pt modelId="{A7BB5D08-14CB-4171-AAA4-1763EE8BC35A}" type="sibTrans" cxnId="{56E70986-F1D9-4317-92E9-363F34F76796}">
      <dgm:prSet/>
      <dgm:spPr/>
      <dgm:t>
        <a:bodyPr/>
        <a:lstStyle/>
        <a:p>
          <a:endParaRPr lang="ru-RU"/>
        </a:p>
      </dgm:t>
    </dgm:pt>
    <dgm:pt modelId="{DB666AEC-B2CD-4E43-8E16-FE9AE6E1BDA2}">
      <dgm:prSet phldrT="[Текст]"/>
      <dgm:spPr/>
      <dgm:t>
        <a:bodyPr/>
        <a:lstStyle/>
        <a:p>
          <a:r>
            <a:rPr lang="ru-RU" dirty="0"/>
            <a:t>Иностранные студенты</a:t>
          </a:r>
        </a:p>
      </dgm:t>
    </dgm:pt>
    <dgm:pt modelId="{3415000B-EC41-4F33-96DA-82F5909E6381}" type="parTrans" cxnId="{7D7758D9-6472-4E43-A854-684C0C579D94}">
      <dgm:prSet/>
      <dgm:spPr/>
      <dgm:t>
        <a:bodyPr/>
        <a:lstStyle/>
        <a:p>
          <a:endParaRPr lang="ru-RU"/>
        </a:p>
      </dgm:t>
    </dgm:pt>
    <dgm:pt modelId="{947E510B-2DD1-4272-8A6B-472151601D9E}" type="sibTrans" cxnId="{7D7758D9-6472-4E43-A854-684C0C579D94}">
      <dgm:prSet/>
      <dgm:spPr/>
      <dgm:t>
        <a:bodyPr/>
        <a:lstStyle/>
        <a:p>
          <a:endParaRPr lang="ru-RU"/>
        </a:p>
      </dgm:t>
    </dgm:pt>
    <dgm:pt modelId="{F6DC08BF-9131-458D-B13B-244ADA78192B}">
      <dgm:prSet phldrT="[Текст]"/>
      <dgm:spPr/>
      <dgm:t>
        <a:bodyPr/>
        <a:lstStyle/>
        <a:p>
          <a:r>
            <a:rPr lang="ru-RU" dirty="0"/>
            <a:t>Лица, получившие религиозное образование за рубежом </a:t>
          </a:r>
        </a:p>
      </dgm:t>
    </dgm:pt>
    <dgm:pt modelId="{1DFDC5BB-8F9B-4DB1-B859-F105BC01AE31}" type="parTrans" cxnId="{252B63AD-4C7F-410E-B6C4-EB711DCBEA54}">
      <dgm:prSet/>
      <dgm:spPr/>
      <dgm:t>
        <a:bodyPr/>
        <a:lstStyle/>
        <a:p>
          <a:endParaRPr lang="ru-RU"/>
        </a:p>
      </dgm:t>
    </dgm:pt>
    <dgm:pt modelId="{9A34161E-96B1-4298-B1B6-E9847B950A8E}" type="sibTrans" cxnId="{252B63AD-4C7F-410E-B6C4-EB711DCBEA54}">
      <dgm:prSet/>
      <dgm:spPr/>
      <dgm:t>
        <a:bodyPr/>
        <a:lstStyle/>
        <a:p>
          <a:endParaRPr lang="ru-RU"/>
        </a:p>
      </dgm:t>
    </dgm:pt>
    <dgm:pt modelId="{7CF64C15-B81A-483F-894D-6448058B06B4}">
      <dgm:prSet phldrT="[Текст]"/>
      <dgm:spPr/>
      <dgm:t>
        <a:bodyPr/>
        <a:lstStyle/>
        <a:p>
          <a:r>
            <a:rPr lang="ru-RU" dirty="0"/>
            <a:t>Молодежь и лица, стоящие на профилактическом учете </a:t>
          </a:r>
        </a:p>
      </dgm:t>
    </dgm:pt>
    <dgm:pt modelId="{514643C1-7C97-4D21-BB8C-9481A8C6EAE9}" type="parTrans" cxnId="{434F59BC-5C0D-40E4-A4F4-66B5CA331EC3}">
      <dgm:prSet/>
      <dgm:spPr/>
      <dgm:t>
        <a:bodyPr/>
        <a:lstStyle/>
        <a:p>
          <a:endParaRPr lang="ru-RU"/>
        </a:p>
      </dgm:t>
    </dgm:pt>
    <dgm:pt modelId="{681538AB-E713-45E3-956F-48252D9AEB93}" type="sibTrans" cxnId="{434F59BC-5C0D-40E4-A4F4-66B5CA331EC3}">
      <dgm:prSet/>
      <dgm:spPr/>
      <dgm:t>
        <a:bodyPr/>
        <a:lstStyle/>
        <a:p>
          <a:endParaRPr lang="ru-RU"/>
        </a:p>
      </dgm:t>
    </dgm:pt>
    <dgm:pt modelId="{BEFDC089-F055-4D2D-8F9A-D632A8C4CDC7}">
      <dgm:prSet/>
      <dgm:spPr/>
      <dgm:t>
        <a:bodyPr/>
        <a:lstStyle/>
        <a:p>
          <a:r>
            <a:rPr lang="ru-RU" b="1" dirty="0"/>
            <a:t>Указ Президента РФ от 23.11.2018 г. № Пр-2192 о реализации мер по возвращению российских детей из зон боевых действий в Ираке и Сирии, а также в целях их дальнейшей реабилитации</a:t>
          </a:r>
        </a:p>
      </dgm:t>
    </dgm:pt>
    <dgm:pt modelId="{EB1B553E-551B-4DBD-A923-EC9A25D2DB0E}" type="parTrans" cxnId="{3334935A-A988-4DAD-8A67-B2A8686D1658}">
      <dgm:prSet/>
      <dgm:spPr/>
      <dgm:t>
        <a:bodyPr/>
        <a:lstStyle/>
        <a:p>
          <a:endParaRPr lang="ru-RU"/>
        </a:p>
      </dgm:t>
    </dgm:pt>
    <dgm:pt modelId="{A9466826-6316-4831-A1D6-71E86E8D3439}" type="sibTrans" cxnId="{3334935A-A988-4DAD-8A67-B2A8686D1658}">
      <dgm:prSet/>
      <dgm:spPr/>
      <dgm:t>
        <a:bodyPr/>
        <a:lstStyle/>
        <a:p>
          <a:endParaRPr lang="ru-RU"/>
        </a:p>
      </dgm:t>
    </dgm:pt>
    <dgm:pt modelId="{D67D3B8F-119B-41FE-AC63-B91D766CCCD8}">
      <dgm:prSet phldrT="[Текст]"/>
      <dgm:spPr/>
      <dgm:t>
        <a:bodyPr/>
        <a:lstStyle/>
        <a:p>
          <a:r>
            <a:rPr lang="ru-RU" dirty="0"/>
            <a:t>Дети, вывезенные из стран с повышенной террористической активностью (Сирии, Ирака и др.)</a:t>
          </a:r>
        </a:p>
      </dgm:t>
    </dgm:pt>
    <dgm:pt modelId="{4B5CEF76-8353-453C-B596-A526599D61CD}" type="parTrans" cxnId="{496167D4-78C7-4EAB-B385-4A19311E327B}">
      <dgm:prSet/>
      <dgm:spPr/>
      <dgm:t>
        <a:bodyPr/>
        <a:lstStyle/>
        <a:p>
          <a:endParaRPr lang="ru-RU"/>
        </a:p>
      </dgm:t>
    </dgm:pt>
    <dgm:pt modelId="{BA81FA78-314B-4CDF-B087-AB2362292C7D}" type="sibTrans" cxnId="{496167D4-78C7-4EAB-B385-4A19311E327B}">
      <dgm:prSet/>
      <dgm:spPr/>
      <dgm:t>
        <a:bodyPr/>
        <a:lstStyle/>
        <a:p>
          <a:endParaRPr lang="ru-RU"/>
        </a:p>
      </dgm:t>
    </dgm:pt>
    <dgm:pt modelId="{4EE80972-8CCE-47F4-B792-7610583F4B04}" type="pres">
      <dgm:prSet presAssocID="{1F53DF3F-10F2-4273-9F1B-04950B3FBF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0729BE-2DD6-4E8F-92D4-1E8C8BDFF362}" type="pres">
      <dgm:prSet presAssocID="{F61579DF-B5CC-49DA-BC4A-6D1F24A8A025}" presName="composite" presStyleCnt="0"/>
      <dgm:spPr/>
    </dgm:pt>
    <dgm:pt modelId="{B5D9C458-CED6-49B4-8979-F2518C324A39}" type="pres">
      <dgm:prSet presAssocID="{F61579DF-B5CC-49DA-BC4A-6D1F24A8A02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B63923-E6E8-41D8-B0FA-FA4487025D9A}" type="pres">
      <dgm:prSet presAssocID="{F61579DF-B5CC-49DA-BC4A-6D1F24A8A025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041272-AD39-432B-96B7-E7EDBCA3F87D}" type="pres">
      <dgm:prSet presAssocID="{8DDD913E-CE2D-4995-9F47-D449CE8558DB}" presName="space" presStyleCnt="0"/>
      <dgm:spPr/>
    </dgm:pt>
    <dgm:pt modelId="{EDA42CE2-BC80-4109-8DFB-C65D8E435563}" type="pres">
      <dgm:prSet presAssocID="{25293A85-DB04-4742-8956-AF2C9B894825}" presName="composite" presStyleCnt="0"/>
      <dgm:spPr/>
    </dgm:pt>
    <dgm:pt modelId="{D770DEC0-3F86-44FC-8278-3FB20EBA6FD0}" type="pres">
      <dgm:prSet presAssocID="{25293A85-DB04-4742-8956-AF2C9B89482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D3E82-94D5-41FE-AFA8-321322B78FFF}" type="pres">
      <dgm:prSet presAssocID="{25293A85-DB04-4742-8956-AF2C9B894825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28133-27C2-49AD-9495-598AC163CFC7}" type="pres">
      <dgm:prSet presAssocID="{66B91878-B79F-4413-BA9D-709E695C1843}" presName="space" presStyleCnt="0"/>
      <dgm:spPr/>
    </dgm:pt>
    <dgm:pt modelId="{5E1EC2EB-8B08-4B14-AFA1-D95FDD7305A2}" type="pres">
      <dgm:prSet presAssocID="{BEFDC089-F055-4D2D-8F9A-D632A8C4CDC7}" presName="composite" presStyleCnt="0"/>
      <dgm:spPr/>
    </dgm:pt>
    <dgm:pt modelId="{2B83CF58-67B7-49C8-B573-37AFEF24A640}" type="pres">
      <dgm:prSet presAssocID="{BEFDC089-F055-4D2D-8F9A-D632A8C4CDC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66302-2B24-4462-9C82-632B77A9BEC5}" type="pres">
      <dgm:prSet presAssocID="{BEFDC089-F055-4D2D-8F9A-D632A8C4CDC7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00C8FC-0A53-4992-8839-0FE2E364A11D}" srcId="{F61579DF-B5CC-49DA-BC4A-6D1F24A8A025}" destId="{1A4B374E-C121-438F-9720-B3BDE4CC23A5}" srcOrd="3" destOrd="0" parTransId="{153638EE-A5EC-42F0-8874-0DB2F11CE9FB}" sibTransId="{75495AAC-37D3-4F6B-B5D4-5B6E045342C6}"/>
    <dgm:cxn modelId="{BE268051-D53E-481E-A378-D1ACD2722386}" type="presOf" srcId="{A1625DA9-D392-419B-8A54-96633F1B569B}" destId="{1AB63923-E6E8-41D8-B0FA-FA4487025D9A}" srcOrd="0" destOrd="1" presId="urn:microsoft.com/office/officeart/2005/8/layout/hList1"/>
    <dgm:cxn modelId="{77EFA4C8-4865-4028-B33C-E45D96A27DA6}" type="presOf" srcId="{E6E51B79-843B-45CB-AA2D-339A251580C7}" destId="{1AB63923-E6E8-41D8-B0FA-FA4487025D9A}" srcOrd="0" destOrd="4" presId="urn:microsoft.com/office/officeart/2005/8/layout/hList1"/>
    <dgm:cxn modelId="{434F59BC-5C0D-40E4-A4F4-66B5CA331EC3}" srcId="{F61579DF-B5CC-49DA-BC4A-6D1F24A8A025}" destId="{7CF64C15-B81A-483F-894D-6448058B06B4}" srcOrd="7" destOrd="0" parTransId="{514643C1-7C97-4D21-BB8C-9481A8C6EAE9}" sibTransId="{681538AB-E713-45E3-956F-48252D9AEB93}"/>
    <dgm:cxn modelId="{75B9E590-E646-4C37-BA0E-65B36A295FC0}" type="presOf" srcId="{F61579DF-B5CC-49DA-BC4A-6D1F24A8A025}" destId="{B5D9C458-CED6-49B4-8979-F2518C324A39}" srcOrd="0" destOrd="0" presId="urn:microsoft.com/office/officeart/2005/8/layout/hList1"/>
    <dgm:cxn modelId="{56E70986-F1D9-4317-92E9-363F34F76796}" srcId="{F61579DF-B5CC-49DA-BC4A-6D1F24A8A025}" destId="{2D0957F3-724C-4307-9067-AAAD79C61DE8}" srcOrd="2" destOrd="0" parTransId="{6E7FB4F2-55FE-4C47-A822-148B20936D48}" sibTransId="{A7BB5D08-14CB-4171-AAA4-1763EE8BC35A}"/>
    <dgm:cxn modelId="{0D4DDA9A-7C40-4958-94A3-40287BD366F0}" type="presOf" srcId="{25293A85-DB04-4742-8956-AF2C9B894825}" destId="{D770DEC0-3F86-44FC-8278-3FB20EBA6FD0}" srcOrd="0" destOrd="0" presId="urn:microsoft.com/office/officeart/2005/8/layout/hList1"/>
    <dgm:cxn modelId="{C17930DB-567E-4D1E-A914-4FDD59501531}" srcId="{F61579DF-B5CC-49DA-BC4A-6D1F24A8A025}" destId="{E6E51B79-843B-45CB-AA2D-339A251580C7}" srcOrd="4" destOrd="0" parTransId="{80C70B29-0F08-4996-BBCE-1D75B70FD3A6}" sibTransId="{545C35FB-7492-4CEB-AFBB-89C6C6E888AE}"/>
    <dgm:cxn modelId="{70EFF535-0492-4EA5-A821-B07BEB8B76B4}" type="presOf" srcId="{271BBD76-DD32-41DB-8F68-E3C10C10F0A0}" destId="{1AB63923-E6E8-41D8-B0FA-FA4487025D9A}" srcOrd="0" destOrd="0" presId="urn:microsoft.com/office/officeart/2005/8/layout/hList1"/>
    <dgm:cxn modelId="{53ECDC82-3685-4410-94FB-34B2CDB796DC}" type="presOf" srcId="{1F53DF3F-10F2-4273-9F1B-04950B3FBF66}" destId="{4EE80972-8CCE-47F4-B792-7610583F4B04}" srcOrd="0" destOrd="0" presId="urn:microsoft.com/office/officeart/2005/8/layout/hList1"/>
    <dgm:cxn modelId="{EC933E12-C498-4389-88B0-581F72892A87}" srcId="{F61579DF-B5CC-49DA-BC4A-6D1F24A8A025}" destId="{271BBD76-DD32-41DB-8F68-E3C10C10F0A0}" srcOrd="0" destOrd="0" parTransId="{1ABD1E4A-2B02-4E30-8049-7E5708127534}" sibTransId="{B27F6B81-8029-49AE-984F-98FE3A6D0C72}"/>
    <dgm:cxn modelId="{481F554C-9161-4C6A-98DF-66DA1342C29D}" type="presOf" srcId="{1A4B374E-C121-438F-9720-B3BDE4CC23A5}" destId="{1AB63923-E6E8-41D8-B0FA-FA4487025D9A}" srcOrd="0" destOrd="3" presId="urn:microsoft.com/office/officeart/2005/8/layout/hList1"/>
    <dgm:cxn modelId="{D3E6CFA6-FB19-4E05-8942-4DAACCF4F26B}" type="presOf" srcId="{F6DC08BF-9131-458D-B13B-244ADA78192B}" destId="{1AB63923-E6E8-41D8-B0FA-FA4487025D9A}" srcOrd="0" destOrd="6" presId="urn:microsoft.com/office/officeart/2005/8/layout/hList1"/>
    <dgm:cxn modelId="{E90C1113-0972-42A7-AE47-67E91E3B268E}" srcId="{1F53DF3F-10F2-4273-9F1B-04950B3FBF66}" destId="{25293A85-DB04-4742-8956-AF2C9B894825}" srcOrd="1" destOrd="0" parTransId="{6C49BD47-7801-4ED2-A7F5-4635D374C8AE}" sibTransId="{66B91878-B79F-4413-BA9D-709E695C1843}"/>
    <dgm:cxn modelId="{0533844C-9B66-4C26-9C3F-974447DC9CDB}" type="presOf" srcId="{D102F20F-8EB3-4849-8335-2D678126F5B2}" destId="{8CAD3E82-94D5-41FE-AFA8-321322B78FFF}" srcOrd="0" destOrd="0" presId="urn:microsoft.com/office/officeart/2005/8/layout/hList1"/>
    <dgm:cxn modelId="{6722B681-33D9-412F-A122-D77F985FBEBD}" srcId="{1F53DF3F-10F2-4273-9F1B-04950B3FBF66}" destId="{F61579DF-B5CC-49DA-BC4A-6D1F24A8A025}" srcOrd="0" destOrd="0" parTransId="{57416366-8A08-4B02-9D95-B8CADB52D00D}" sibTransId="{8DDD913E-CE2D-4995-9F47-D449CE8558DB}"/>
    <dgm:cxn modelId="{252B63AD-4C7F-410E-B6C4-EB711DCBEA54}" srcId="{F61579DF-B5CC-49DA-BC4A-6D1F24A8A025}" destId="{F6DC08BF-9131-458D-B13B-244ADA78192B}" srcOrd="6" destOrd="0" parTransId="{1DFDC5BB-8F9B-4DB1-B859-F105BC01AE31}" sibTransId="{9A34161E-96B1-4298-B1B6-E9847B950A8E}"/>
    <dgm:cxn modelId="{F826E31F-B4C3-4647-AA6A-A5EB0FA4B752}" type="presOf" srcId="{2D0957F3-724C-4307-9067-AAAD79C61DE8}" destId="{1AB63923-E6E8-41D8-B0FA-FA4487025D9A}" srcOrd="0" destOrd="2" presId="urn:microsoft.com/office/officeart/2005/8/layout/hList1"/>
    <dgm:cxn modelId="{496167D4-78C7-4EAB-B385-4A19311E327B}" srcId="{BEFDC089-F055-4D2D-8F9A-D632A8C4CDC7}" destId="{D67D3B8F-119B-41FE-AC63-B91D766CCCD8}" srcOrd="0" destOrd="0" parTransId="{4B5CEF76-8353-453C-B596-A526599D61CD}" sibTransId="{BA81FA78-314B-4CDF-B087-AB2362292C7D}"/>
    <dgm:cxn modelId="{3334935A-A988-4DAD-8A67-B2A8686D1658}" srcId="{1F53DF3F-10F2-4273-9F1B-04950B3FBF66}" destId="{BEFDC089-F055-4D2D-8F9A-D632A8C4CDC7}" srcOrd="2" destOrd="0" parTransId="{EB1B553E-551B-4DBD-A923-EC9A25D2DB0E}" sibTransId="{A9466826-6316-4831-A1D6-71E86E8D3439}"/>
    <dgm:cxn modelId="{72F8AC21-DADC-42E4-86B8-1BFC477E56B6}" type="presOf" srcId="{DB666AEC-B2CD-4E43-8E16-FE9AE6E1BDA2}" destId="{1AB63923-E6E8-41D8-B0FA-FA4487025D9A}" srcOrd="0" destOrd="5" presId="urn:microsoft.com/office/officeart/2005/8/layout/hList1"/>
    <dgm:cxn modelId="{692E5D64-B68D-4FFA-8A8F-777D993EAF87}" srcId="{F61579DF-B5CC-49DA-BC4A-6D1F24A8A025}" destId="{A1625DA9-D392-419B-8A54-96633F1B569B}" srcOrd="1" destOrd="0" parTransId="{7BBA8737-2423-4502-A6AC-7CC994113E58}" sibTransId="{E77D0BE5-1F8A-4786-9EBC-C1EF8C4BDE87}"/>
    <dgm:cxn modelId="{9BDE7C74-DDBB-42DB-B8C2-14730DA802E1}" type="presOf" srcId="{BEFDC089-F055-4D2D-8F9A-D632A8C4CDC7}" destId="{2B83CF58-67B7-49C8-B573-37AFEF24A640}" srcOrd="0" destOrd="0" presId="urn:microsoft.com/office/officeart/2005/8/layout/hList1"/>
    <dgm:cxn modelId="{167E7213-1BB9-405A-ABB5-48FEDEAB2549}" type="presOf" srcId="{D67D3B8F-119B-41FE-AC63-B91D766CCCD8}" destId="{43466302-2B24-4462-9C82-632B77A9BEC5}" srcOrd="0" destOrd="0" presId="urn:microsoft.com/office/officeart/2005/8/layout/hList1"/>
    <dgm:cxn modelId="{7D7758D9-6472-4E43-A854-684C0C579D94}" srcId="{F61579DF-B5CC-49DA-BC4A-6D1F24A8A025}" destId="{DB666AEC-B2CD-4E43-8E16-FE9AE6E1BDA2}" srcOrd="5" destOrd="0" parTransId="{3415000B-EC41-4F33-96DA-82F5909E6381}" sibTransId="{947E510B-2DD1-4272-8A6B-472151601D9E}"/>
    <dgm:cxn modelId="{D2365BDA-C095-4165-8A85-2D7867200692}" type="presOf" srcId="{7CF64C15-B81A-483F-894D-6448058B06B4}" destId="{1AB63923-E6E8-41D8-B0FA-FA4487025D9A}" srcOrd="0" destOrd="7" presId="urn:microsoft.com/office/officeart/2005/8/layout/hList1"/>
    <dgm:cxn modelId="{60D09B45-AE7F-4AF5-A580-ACEC7A9D8C06}" srcId="{25293A85-DB04-4742-8956-AF2C9B894825}" destId="{D102F20F-8EB3-4849-8335-2D678126F5B2}" srcOrd="0" destOrd="0" parTransId="{7C1AC1A9-99C5-4DB0-85B1-03D12ABC9543}" sibTransId="{E0C73B3C-9487-4056-A7D5-5F61F8D87B3C}"/>
    <dgm:cxn modelId="{E4DE5D17-7608-445F-88F0-E623D562B836}" type="presParOf" srcId="{4EE80972-8CCE-47F4-B792-7610583F4B04}" destId="{4C0729BE-2DD6-4E8F-92D4-1E8C8BDFF362}" srcOrd="0" destOrd="0" presId="urn:microsoft.com/office/officeart/2005/8/layout/hList1"/>
    <dgm:cxn modelId="{F5991E81-832C-4C17-A277-2D3B7C44951B}" type="presParOf" srcId="{4C0729BE-2DD6-4E8F-92D4-1E8C8BDFF362}" destId="{B5D9C458-CED6-49B4-8979-F2518C324A39}" srcOrd="0" destOrd="0" presId="urn:microsoft.com/office/officeart/2005/8/layout/hList1"/>
    <dgm:cxn modelId="{1324031C-B8BF-4C39-834B-B5B290D90B81}" type="presParOf" srcId="{4C0729BE-2DD6-4E8F-92D4-1E8C8BDFF362}" destId="{1AB63923-E6E8-41D8-B0FA-FA4487025D9A}" srcOrd="1" destOrd="0" presId="urn:microsoft.com/office/officeart/2005/8/layout/hList1"/>
    <dgm:cxn modelId="{F556B14B-75ED-4BE6-BC34-B76A18878FA8}" type="presParOf" srcId="{4EE80972-8CCE-47F4-B792-7610583F4B04}" destId="{B8041272-AD39-432B-96B7-E7EDBCA3F87D}" srcOrd="1" destOrd="0" presId="urn:microsoft.com/office/officeart/2005/8/layout/hList1"/>
    <dgm:cxn modelId="{FB31C5A6-E400-461A-9585-CB2A606E9D2A}" type="presParOf" srcId="{4EE80972-8CCE-47F4-B792-7610583F4B04}" destId="{EDA42CE2-BC80-4109-8DFB-C65D8E435563}" srcOrd="2" destOrd="0" presId="urn:microsoft.com/office/officeart/2005/8/layout/hList1"/>
    <dgm:cxn modelId="{6734449F-E20B-47C5-BE9C-2013D4742C3E}" type="presParOf" srcId="{EDA42CE2-BC80-4109-8DFB-C65D8E435563}" destId="{D770DEC0-3F86-44FC-8278-3FB20EBA6FD0}" srcOrd="0" destOrd="0" presId="urn:microsoft.com/office/officeart/2005/8/layout/hList1"/>
    <dgm:cxn modelId="{E0592115-63EA-458C-9884-CFAFD30D9293}" type="presParOf" srcId="{EDA42CE2-BC80-4109-8DFB-C65D8E435563}" destId="{8CAD3E82-94D5-41FE-AFA8-321322B78FFF}" srcOrd="1" destOrd="0" presId="urn:microsoft.com/office/officeart/2005/8/layout/hList1"/>
    <dgm:cxn modelId="{7E117E96-AA63-4A39-8280-E139D85ED29F}" type="presParOf" srcId="{4EE80972-8CCE-47F4-B792-7610583F4B04}" destId="{20928133-27C2-49AD-9495-598AC163CFC7}" srcOrd="3" destOrd="0" presId="urn:microsoft.com/office/officeart/2005/8/layout/hList1"/>
    <dgm:cxn modelId="{1DF9AA22-EBEE-42DB-889A-5DE4577B02C6}" type="presParOf" srcId="{4EE80972-8CCE-47F4-B792-7610583F4B04}" destId="{5E1EC2EB-8B08-4B14-AFA1-D95FDD7305A2}" srcOrd="4" destOrd="0" presId="urn:microsoft.com/office/officeart/2005/8/layout/hList1"/>
    <dgm:cxn modelId="{4DCFB54A-5FC3-48EA-89D7-DB4CDF4CD224}" type="presParOf" srcId="{5E1EC2EB-8B08-4B14-AFA1-D95FDD7305A2}" destId="{2B83CF58-67B7-49C8-B573-37AFEF24A640}" srcOrd="0" destOrd="0" presId="urn:microsoft.com/office/officeart/2005/8/layout/hList1"/>
    <dgm:cxn modelId="{02245754-EC01-4C77-BBD8-76673BCBB1F2}" type="presParOf" srcId="{5E1EC2EB-8B08-4B14-AFA1-D95FDD7305A2}" destId="{43466302-2B24-4462-9C82-632B77A9BEC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F53DF3F-10F2-4273-9F1B-04950B3FBF66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61579DF-B5CC-49DA-BC4A-6D1F24A8A025}">
      <dgm:prSet phldrT="[Текст]" custT="1"/>
      <dgm:spPr/>
      <dgm:t>
        <a:bodyPr/>
        <a:lstStyle/>
        <a:p>
          <a:r>
            <a:rPr lang="ru-RU" sz="2000" b="1" dirty="0"/>
            <a:t>Федеральный закон от 23 июня 2016 г. № 182-ФЗ «Об основах системы профилактики правонарушений в Российской Федерации»</a:t>
          </a:r>
        </a:p>
      </dgm:t>
    </dgm:pt>
    <dgm:pt modelId="{57416366-8A08-4B02-9D95-B8CADB52D00D}" type="parTrans" cxnId="{6722B681-33D9-412F-A122-D77F985FBEBD}">
      <dgm:prSet/>
      <dgm:spPr/>
      <dgm:t>
        <a:bodyPr/>
        <a:lstStyle/>
        <a:p>
          <a:endParaRPr lang="ru-RU"/>
        </a:p>
      </dgm:t>
    </dgm:pt>
    <dgm:pt modelId="{8DDD913E-CE2D-4995-9F47-D449CE8558DB}" type="sibTrans" cxnId="{6722B681-33D9-412F-A122-D77F985FBEBD}">
      <dgm:prSet/>
      <dgm:spPr/>
      <dgm:t>
        <a:bodyPr/>
        <a:lstStyle/>
        <a:p>
          <a:endParaRPr lang="ru-RU"/>
        </a:p>
      </dgm:t>
    </dgm:pt>
    <dgm:pt modelId="{271BBD76-DD32-41DB-8F68-E3C10C10F0A0}">
      <dgm:prSet phldrT="[Текст]" custT="1"/>
      <dgm:spPr/>
      <dgm:t>
        <a:bodyPr/>
        <a:lstStyle/>
        <a:p>
          <a:r>
            <a:rPr lang="ru-RU" sz="2000" dirty="0"/>
            <a:t>Лица/группы, находящиеся в условиях, способствующих или облегчающих совершение правонарушений</a:t>
          </a:r>
        </a:p>
      </dgm:t>
    </dgm:pt>
    <dgm:pt modelId="{1ABD1E4A-2B02-4E30-8049-7E5708127534}" type="parTrans" cxnId="{EC933E12-C498-4389-88B0-581F72892A87}">
      <dgm:prSet/>
      <dgm:spPr/>
      <dgm:t>
        <a:bodyPr/>
        <a:lstStyle/>
        <a:p>
          <a:endParaRPr lang="ru-RU"/>
        </a:p>
      </dgm:t>
    </dgm:pt>
    <dgm:pt modelId="{B27F6B81-8029-49AE-984F-98FE3A6D0C72}" type="sibTrans" cxnId="{EC933E12-C498-4389-88B0-581F72892A87}">
      <dgm:prSet/>
      <dgm:spPr/>
      <dgm:t>
        <a:bodyPr/>
        <a:lstStyle/>
        <a:p>
          <a:endParaRPr lang="ru-RU"/>
        </a:p>
      </dgm:t>
    </dgm:pt>
    <dgm:pt modelId="{25293A85-DB04-4742-8956-AF2C9B894825}">
      <dgm:prSet phldrT="[Текст]" custT="1"/>
      <dgm:spPr/>
      <dgm:t>
        <a:bodyPr/>
        <a:lstStyle/>
        <a:p>
          <a:r>
            <a:rPr lang="ru-RU" sz="2000" b="1" dirty="0"/>
            <a:t>Федеральный закон от 30 декабря 2020 г. № 489-ФЗ «О молодежной политике в Российской Федерации»</a:t>
          </a:r>
        </a:p>
      </dgm:t>
    </dgm:pt>
    <dgm:pt modelId="{6C49BD47-7801-4ED2-A7F5-4635D374C8AE}" type="parTrans" cxnId="{E90C1113-0972-42A7-AE47-67E91E3B268E}">
      <dgm:prSet/>
      <dgm:spPr/>
      <dgm:t>
        <a:bodyPr/>
        <a:lstStyle/>
        <a:p>
          <a:endParaRPr lang="ru-RU"/>
        </a:p>
      </dgm:t>
    </dgm:pt>
    <dgm:pt modelId="{66B91878-B79F-4413-BA9D-709E695C1843}" type="sibTrans" cxnId="{E90C1113-0972-42A7-AE47-67E91E3B268E}">
      <dgm:prSet/>
      <dgm:spPr/>
      <dgm:t>
        <a:bodyPr/>
        <a:lstStyle/>
        <a:p>
          <a:endParaRPr lang="ru-RU"/>
        </a:p>
      </dgm:t>
    </dgm:pt>
    <dgm:pt modelId="{D102F20F-8EB3-4849-8335-2D678126F5B2}">
      <dgm:prSet phldrT="[Текст]" custT="1"/>
      <dgm:spPr/>
      <dgm:t>
        <a:bodyPr/>
        <a:lstStyle/>
        <a:p>
          <a:r>
            <a:rPr lang="ru-RU" sz="2000" dirty="0"/>
            <a:t>Молодежные объединения</a:t>
          </a:r>
        </a:p>
      </dgm:t>
    </dgm:pt>
    <dgm:pt modelId="{7C1AC1A9-99C5-4DB0-85B1-03D12ABC9543}" type="parTrans" cxnId="{60D09B45-AE7F-4AF5-A580-ACEC7A9D8C06}">
      <dgm:prSet/>
      <dgm:spPr/>
      <dgm:t>
        <a:bodyPr/>
        <a:lstStyle/>
        <a:p>
          <a:endParaRPr lang="ru-RU"/>
        </a:p>
      </dgm:t>
    </dgm:pt>
    <dgm:pt modelId="{E0C73B3C-9487-4056-A7D5-5F61F8D87B3C}" type="sibTrans" cxnId="{60D09B45-AE7F-4AF5-A580-ACEC7A9D8C06}">
      <dgm:prSet/>
      <dgm:spPr/>
      <dgm:t>
        <a:bodyPr/>
        <a:lstStyle/>
        <a:p>
          <a:endParaRPr lang="ru-RU"/>
        </a:p>
      </dgm:t>
    </dgm:pt>
    <dgm:pt modelId="{711288AB-78E4-4B7C-9077-84C13C32D41C}">
      <dgm:prSet phldrT="[Текст]" custT="1"/>
      <dgm:spPr/>
      <dgm:t>
        <a:bodyPr/>
        <a:lstStyle/>
        <a:p>
          <a:r>
            <a:rPr lang="ru-RU" sz="2000" dirty="0"/>
            <a:t>Лица, находящиеся в трудной жизненной ситуации</a:t>
          </a:r>
        </a:p>
      </dgm:t>
    </dgm:pt>
    <dgm:pt modelId="{E0C4EACF-4F0D-4F4E-8C51-B1FADDBBA485}" type="parTrans" cxnId="{FDBDFA77-3275-43AC-9A83-EB33109CEEAE}">
      <dgm:prSet/>
      <dgm:spPr/>
      <dgm:t>
        <a:bodyPr/>
        <a:lstStyle/>
        <a:p>
          <a:endParaRPr lang="ru-RU"/>
        </a:p>
      </dgm:t>
    </dgm:pt>
    <dgm:pt modelId="{9EE4C1B6-6972-42A9-89DD-12D6DA6090E9}" type="sibTrans" cxnId="{FDBDFA77-3275-43AC-9A83-EB33109CEEAE}">
      <dgm:prSet/>
      <dgm:spPr/>
      <dgm:t>
        <a:bodyPr/>
        <a:lstStyle/>
        <a:p>
          <a:endParaRPr lang="ru-RU"/>
        </a:p>
      </dgm:t>
    </dgm:pt>
    <dgm:pt modelId="{B2320954-4784-4787-AD9F-FD9305E99C74}">
      <dgm:prSet phldrT="[Текст]" custT="1"/>
      <dgm:spPr/>
      <dgm:t>
        <a:bodyPr/>
        <a:lstStyle/>
        <a:p>
          <a:r>
            <a:rPr lang="ru-RU" sz="2000" dirty="0"/>
            <a:t>Лица, пострадавшие от правонарушений</a:t>
          </a:r>
        </a:p>
      </dgm:t>
    </dgm:pt>
    <dgm:pt modelId="{1670BB16-3D13-4FDA-9314-D735ECE6E9DE}" type="parTrans" cxnId="{5E3EF42F-FD4A-4A1A-961F-A07D9EEFEAC0}">
      <dgm:prSet/>
      <dgm:spPr/>
      <dgm:t>
        <a:bodyPr/>
        <a:lstStyle/>
        <a:p>
          <a:endParaRPr lang="ru-RU"/>
        </a:p>
      </dgm:t>
    </dgm:pt>
    <dgm:pt modelId="{68DE7139-32B2-4F28-869C-592D763EC301}" type="sibTrans" cxnId="{5E3EF42F-FD4A-4A1A-961F-A07D9EEFEAC0}">
      <dgm:prSet/>
      <dgm:spPr/>
      <dgm:t>
        <a:bodyPr/>
        <a:lstStyle/>
        <a:p>
          <a:endParaRPr lang="ru-RU"/>
        </a:p>
      </dgm:t>
    </dgm:pt>
    <dgm:pt modelId="{D1FB4BBF-96A5-41C0-9D29-227164E406C5}">
      <dgm:prSet phldrT="[Текст]" custT="1"/>
      <dgm:spPr/>
      <dgm:t>
        <a:bodyPr/>
        <a:lstStyle/>
        <a:p>
          <a:r>
            <a:rPr lang="ru-RU" sz="2000" dirty="0"/>
            <a:t>Молодые граждане, оказавшиеся в трудной жизненной ситуации </a:t>
          </a:r>
        </a:p>
      </dgm:t>
    </dgm:pt>
    <dgm:pt modelId="{BC373552-08B1-40A2-9AC9-41AC7634C241}" type="parTrans" cxnId="{54E7CAD8-09F6-4A3E-AE5D-9A3BDC4B2CBD}">
      <dgm:prSet/>
      <dgm:spPr/>
      <dgm:t>
        <a:bodyPr/>
        <a:lstStyle/>
        <a:p>
          <a:endParaRPr lang="ru-RU"/>
        </a:p>
      </dgm:t>
    </dgm:pt>
    <dgm:pt modelId="{87AD0623-46BE-432F-8FD3-EAE8867551A8}" type="sibTrans" cxnId="{54E7CAD8-09F6-4A3E-AE5D-9A3BDC4B2CBD}">
      <dgm:prSet/>
      <dgm:spPr/>
      <dgm:t>
        <a:bodyPr/>
        <a:lstStyle/>
        <a:p>
          <a:endParaRPr lang="ru-RU"/>
        </a:p>
      </dgm:t>
    </dgm:pt>
    <dgm:pt modelId="{FC383088-D6AC-483E-AB9E-3D058321174C}">
      <dgm:prSet phldrT="[Текст]" custT="1"/>
      <dgm:spPr/>
      <dgm:t>
        <a:bodyPr/>
        <a:lstStyle/>
        <a:p>
          <a:r>
            <a:rPr lang="ru-RU" sz="2000" dirty="0"/>
            <a:t>Молодые граждане</a:t>
          </a:r>
        </a:p>
      </dgm:t>
    </dgm:pt>
    <dgm:pt modelId="{39A1A696-A3E3-4A9B-8F71-432EAEC47B14}" type="parTrans" cxnId="{D3248BE3-542F-4803-9019-7898DC6BF48E}">
      <dgm:prSet/>
      <dgm:spPr/>
      <dgm:t>
        <a:bodyPr/>
        <a:lstStyle/>
        <a:p>
          <a:endParaRPr lang="ru-RU"/>
        </a:p>
      </dgm:t>
    </dgm:pt>
    <dgm:pt modelId="{3ED395B2-683B-4D98-99EA-8AA240CF11F6}" type="sibTrans" cxnId="{D3248BE3-542F-4803-9019-7898DC6BF48E}">
      <dgm:prSet/>
      <dgm:spPr/>
      <dgm:t>
        <a:bodyPr/>
        <a:lstStyle/>
        <a:p>
          <a:endParaRPr lang="ru-RU"/>
        </a:p>
      </dgm:t>
    </dgm:pt>
    <dgm:pt modelId="{4EE80972-8CCE-47F4-B792-7610583F4B04}" type="pres">
      <dgm:prSet presAssocID="{1F53DF3F-10F2-4273-9F1B-04950B3FBF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0729BE-2DD6-4E8F-92D4-1E8C8BDFF362}" type="pres">
      <dgm:prSet presAssocID="{F61579DF-B5CC-49DA-BC4A-6D1F24A8A025}" presName="composite" presStyleCnt="0"/>
      <dgm:spPr/>
    </dgm:pt>
    <dgm:pt modelId="{B5D9C458-CED6-49B4-8979-F2518C324A39}" type="pres">
      <dgm:prSet presAssocID="{F61579DF-B5CC-49DA-BC4A-6D1F24A8A02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B63923-E6E8-41D8-B0FA-FA4487025D9A}" type="pres">
      <dgm:prSet presAssocID="{F61579DF-B5CC-49DA-BC4A-6D1F24A8A02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041272-AD39-432B-96B7-E7EDBCA3F87D}" type="pres">
      <dgm:prSet presAssocID="{8DDD913E-CE2D-4995-9F47-D449CE8558DB}" presName="space" presStyleCnt="0"/>
      <dgm:spPr/>
    </dgm:pt>
    <dgm:pt modelId="{EDA42CE2-BC80-4109-8DFB-C65D8E435563}" type="pres">
      <dgm:prSet presAssocID="{25293A85-DB04-4742-8956-AF2C9B894825}" presName="composite" presStyleCnt="0"/>
      <dgm:spPr/>
    </dgm:pt>
    <dgm:pt modelId="{D770DEC0-3F86-44FC-8278-3FB20EBA6FD0}" type="pres">
      <dgm:prSet presAssocID="{25293A85-DB04-4742-8956-AF2C9B89482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D3E82-94D5-41FE-AFA8-321322B78FFF}" type="pres">
      <dgm:prSet presAssocID="{25293A85-DB04-4742-8956-AF2C9B894825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010B7F-336B-4CAC-8D59-F8089A6A57F0}" type="presOf" srcId="{711288AB-78E4-4B7C-9077-84C13C32D41C}" destId="{1AB63923-E6E8-41D8-B0FA-FA4487025D9A}" srcOrd="0" destOrd="1" presId="urn:microsoft.com/office/officeart/2005/8/layout/hList1"/>
    <dgm:cxn modelId="{0D4DDA9A-7C40-4958-94A3-40287BD366F0}" type="presOf" srcId="{25293A85-DB04-4742-8956-AF2C9B894825}" destId="{D770DEC0-3F86-44FC-8278-3FB20EBA6FD0}" srcOrd="0" destOrd="0" presId="urn:microsoft.com/office/officeart/2005/8/layout/hList1"/>
    <dgm:cxn modelId="{60D09B45-AE7F-4AF5-A580-ACEC7A9D8C06}" srcId="{25293A85-DB04-4742-8956-AF2C9B894825}" destId="{D102F20F-8EB3-4849-8335-2D678126F5B2}" srcOrd="0" destOrd="0" parTransId="{7C1AC1A9-99C5-4DB0-85B1-03D12ABC9543}" sibTransId="{E0C73B3C-9487-4056-A7D5-5F61F8D87B3C}"/>
    <dgm:cxn modelId="{53ECDC82-3685-4410-94FB-34B2CDB796DC}" type="presOf" srcId="{1F53DF3F-10F2-4273-9F1B-04950B3FBF66}" destId="{4EE80972-8CCE-47F4-B792-7610583F4B04}" srcOrd="0" destOrd="0" presId="urn:microsoft.com/office/officeart/2005/8/layout/hList1"/>
    <dgm:cxn modelId="{0533844C-9B66-4C26-9C3F-974447DC9CDB}" type="presOf" srcId="{D102F20F-8EB3-4849-8335-2D678126F5B2}" destId="{8CAD3E82-94D5-41FE-AFA8-321322B78FFF}" srcOrd="0" destOrd="0" presId="urn:microsoft.com/office/officeart/2005/8/layout/hList1"/>
    <dgm:cxn modelId="{22300E71-422A-4C51-99DF-71721048FA60}" type="presOf" srcId="{FC383088-D6AC-483E-AB9E-3D058321174C}" destId="{8CAD3E82-94D5-41FE-AFA8-321322B78FFF}" srcOrd="0" destOrd="2" presId="urn:microsoft.com/office/officeart/2005/8/layout/hList1"/>
    <dgm:cxn modelId="{FDBDFA77-3275-43AC-9A83-EB33109CEEAE}" srcId="{F61579DF-B5CC-49DA-BC4A-6D1F24A8A025}" destId="{711288AB-78E4-4B7C-9077-84C13C32D41C}" srcOrd="1" destOrd="0" parTransId="{E0C4EACF-4F0D-4F4E-8C51-B1FADDBBA485}" sibTransId="{9EE4C1B6-6972-42A9-89DD-12D6DA6090E9}"/>
    <dgm:cxn modelId="{D3248BE3-542F-4803-9019-7898DC6BF48E}" srcId="{25293A85-DB04-4742-8956-AF2C9B894825}" destId="{FC383088-D6AC-483E-AB9E-3D058321174C}" srcOrd="2" destOrd="0" parTransId="{39A1A696-A3E3-4A9B-8F71-432EAEC47B14}" sibTransId="{3ED395B2-683B-4D98-99EA-8AA240CF11F6}"/>
    <dgm:cxn modelId="{6722B681-33D9-412F-A122-D77F985FBEBD}" srcId="{1F53DF3F-10F2-4273-9F1B-04950B3FBF66}" destId="{F61579DF-B5CC-49DA-BC4A-6D1F24A8A025}" srcOrd="0" destOrd="0" parTransId="{57416366-8A08-4B02-9D95-B8CADB52D00D}" sibTransId="{8DDD913E-CE2D-4995-9F47-D449CE8558DB}"/>
    <dgm:cxn modelId="{EC933E12-C498-4389-88B0-581F72892A87}" srcId="{F61579DF-B5CC-49DA-BC4A-6D1F24A8A025}" destId="{271BBD76-DD32-41DB-8F68-E3C10C10F0A0}" srcOrd="0" destOrd="0" parTransId="{1ABD1E4A-2B02-4E30-8049-7E5708127534}" sibTransId="{B27F6B81-8029-49AE-984F-98FE3A6D0C72}"/>
    <dgm:cxn modelId="{23021A3D-F6B0-4FB8-960D-9851D1ED0202}" type="presOf" srcId="{B2320954-4784-4787-AD9F-FD9305E99C74}" destId="{1AB63923-E6E8-41D8-B0FA-FA4487025D9A}" srcOrd="0" destOrd="2" presId="urn:microsoft.com/office/officeart/2005/8/layout/hList1"/>
    <dgm:cxn modelId="{75B9E590-E646-4C37-BA0E-65B36A295FC0}" type="presOf" srcId="{F61579DF-B5CC-49DA-BC4A-6D1F24A8A025}" destId="{B5D9C458-CED6-49B4-8979-F2518C324A39}" srcOrd="0" destOrd="0" presId="urn:microsoft.com/office/officeart/2005/8/layout/hList1"/>
    <dgm:cxn modelId="{54E7CAD8-09F6-4A3E-AE5D-9A3BDC4B2CBD}" srcId="{25293A85-DB04-4742-8956-AF2C9B894825}" destId="{D1FB4BBF-96A5-41C0-9D29-227164E406C5}" srcOrd="1" destOrd="0" parTransId="{BC373552-08B1-40A2-9AC9-41AC7634C241}" sibTransId="{87AD0623-46BE-432F-8FD3-EAE8867551A8}"/>
    <dgm:cxn modelId="{E90C1113-0972-42A7-AE47-67E91E3B268E}" srcId="{1F53DF3F-10F2-4273-9F1B-04950B3FBF66}" destId="{25293A85-DB04-4742-8956-AF2C9B894825}" srcOrd="1" destOrd="0" parTransId="{6C49BD47-7801-4ED2-A7F5-4635D374C8AE}" sibTransId="{66B91878-B79F-4413-BA9D-709E695C1843}"/>
    <dgm:cxn modelId="{C99D4363-D3A6-4F68-8BA4-82F20EF67336}" type="presOf" srcId="{D1FB4BBF-96A5-41C0-9D29-227164E406C5}" destId="{8CAD3E82-94D5-41FE-AFA8-321322B78FFF}" srcOrd="0" destOrd="1" presId="urn:microsoft.com/office/officeart/2005/8/layout/hList1"/>
    <dgm:cxn modelId="{5E3EF42F-FD4A-4A1A-961F-A07D9EEFEAC0}" srcId="{F61579DF-B5CC-49DA-BC4A-6D1F24A8A025}" destId="{B2320954-4784-4787-AD9F-FD9305E99C74}" srcOrd="2" destOrd="0" parTransId="{1670BB16-3D13-4FDA-9314-D735ECE6E9DE}" sibTransId="{68DE7139-32B2-4F28-869C-592D763EC301}"/>
    <dgm:cxn modelId="{70EFF535-0492-4EA5-A821-B07BEB8B76B4}" type="presOf" srcId="{271BBD76-DD32-41DB-8F68-E3C10C10F0A0}" destId="{1AB63923-E6E8-41D8-B0FA-FA4487025D9A}" srcOrd="0" destOrd="0" presId="urn:microsoft.com/office/officeart/2005/8/layout/hList1"/>
    <dgm:cxn modelId="{E4DE5D17-7608-445F-88F0-E623D562B836}" type="presParOf" srcId="{4EE80972-8CCE-47F4-B792-7610583F4B04}" destId="{4C0729BE-2DD6-4E8F-92D4-1E8C8BDFF362}" srcOrd="0" destOrd="0" presId="urn:microsoft.com/office/officeart/2005/8/layout/hList1"/>
    <dgm:cxn modelId="{F5991E81-832C-4C17-A277-2D3B7C44951B}" type="presParOf" srcId="{4C0729BE-2DD6-4E8F-92D4-1E8C8BDFF362}" destId="{B5D9C458-CED6-49B4-8979-F2518C324A39}" srcOrd="0" destOrd="0" presId="urn:microsoft.com/office/officeart/2005/8/layout/hList1"/>
    <dgm:cxn modelId="{1324031C-B8BF-4C39-834B-B5B290D90B81}" type="presParOf" srcId="{4C0729BE-2DD6-4E8F-92D4-1E8C8BDFF362}" destId="{1AB63923-E6E8-41D8-B0FA-FA4487025D9A}" srcOrd="1" destOrd="0" presId="urn:microsoft.com/office/officeart/2005/8/layout/hList1"/>
    <dgm:cxn modelId="{F556B14B-75ED-4BE6-BC34-B76A18878FA8}" type="presParOf" srcId="{4EE80972-8CCE-47F4-B792-7610583F4B04}" destId="{B8041272-AD39-432B-96B7-E7EDBCA3F87D}" srcOrd="1" destOrd="0" presId="urn:microsoft.com/office/officeart/2005/8/layout/hList1"/>
    <dgm:cxn modelId="{FB31C5A6-E400-461A-9585-CB2A606E9D2A}" type="presParOf" srcId="{4EE80972-8CCE-47F4-B792-7610583F4B04}" destId="{EDA42CE2-BC80-4109-8DFB-C65D8E435563}" srcOrd="2" destOrd="0" presId="urn:microsoft.com/office/officeart/2005/8/layout/hList1"/>
    <dgm:cxn modelId="{6734449F-E20B-47C5-BE9C-2013D4742C3E}" type="presParOf" srcId="{EDA42CE2-BC80-4109-8DFB-C65D8E435563}" destId="{D770DEC0-3F86-44FC-8278-3FB20EBA6FD0}" srcOrd="0" destOrd="0" presId="urn:microsoft.com/office/officeart/2005/8/layout/hList1"/>
    <dgm:cxn modelId="{E0592115-63EA-458C-9884-CFAFD30D9293}" type="presParOf" srcId="{EDA42CE2-BC80-4109-8DFB-C65D8E435563}" destId="{8CAD3E82-94D5-41FE-AFA8-321322B78FF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D6BF3-6719-404F-AA91-ABC39ACEE2D7}">
      <dsp:nvSpPr>
        <dsp:cNvPr id="0" name=""/>
        <dsp:cNvSpPr/>
      </dsp:nvSpPr>
      <dsp:spPr>
        <a:xfrm>
          <a:off x="2116" y="2482188"/>
          <a:ext cx="2137833" cy="1068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Профилактика</a:t>
          </a:r>
        </a:p>
      </dsp:txBody>
      <dsp:txXfrm>
        <a:off x="33423" y="2513495"/>
        <a:ext cx="2075219" cy="1006302"/>
      </dsp:txXfrm>
    </dsp:sp>
    <dsp:sp modelId="{C4FA348B-3828-4DA9-B1AE-92986D479589}">
      <dsp:nvSpPr>
        <dsp:cNvPr id="0" name=""/>
        <dsp:cNvSpPr/>
      </dsp:nvSpPr>
      <dsp:spPr>
        <a:xfrm rot="18289469">
          <a:off x="1818797" y="2384266"/>
          <a:ext cx="1497437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497437" y="17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30080" y="2364584"/>
        <a:ext cx="74871" cy="74871"/>
      </dsp:txXfrm>
    </dsp:sp>
    <dsp:sp modelId="{27487665-CE62-4C55-8B76-A3A850F18329}">
      <dsp:nvSpPr>
        <dsp:cNvPr id="0" name=""/>
        <dsp:cNvSpPr/>
      </dsp:nvSpPr>
      <dsp:spPr>
        <a:xfrm>
          <a:off x="2995083" y="1252934"/>
          <a:ext cx="2137833" cy="1068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Общая</a:t>
          </a:r>
        </a:p>
      </dsp:txBody>
      <dsp:txXfrm>
        <a:off x="3026390" y="1284241"/>
        <a:ext cx="2075219" cy="1006302"/>
      </dsp:txXfrm>
    </dsp:sp>
    <dsp:sp modelId="{49A3C39E-B46E-4004-8866-46C2867690A0}">
      <dsp:nvSpPr>
        <dsp:cNvPr id="0" name=""/>
        <dsp:cNvSpPr/>
      </dsp:nvSpPr>
      <dsp:spPr>
        <a:xfrm rot="19457599">
          <a:off x="5033933" y="1462325"/>
          <a:ext cx="1053099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053099" y="177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34155" y="1453751"/>
        <a:ext cx="52654" cy="52654"/>
      </dsp:txXfrm>
    </dsp:sp>
    <dsp:sp modelId="{51038B46-ECC0-438F-8D1C-B7232751CF1E}">
      <dsp:nvSpPr>
        <dsp:cNvPr id="0" name=""/>
        <dsp:cNvSpPr/>
      </dsp:nvSpPr>
      <dsp:spPr>
        <a:xfrm>
          <a:off x="5988050" y="638307"/>
          <a:ext cx="2137833" cy="1068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Массовый</a:t>
          </a:r>
        </a:p>
      </dsp:txBody>
      <dsp:txXfrm>
        <a:off x="6019357" y="669614"/>
        <a:ext cx="2075219" cy="1006302"/>
      </dsp:txXfrm>
    </dsp:sp>
    <dsp:sp modelId="{FA1A70C3-7B3E-4EFA-84DC-7CCC61D9B02D}">
      <dsp:nvSpPr>
        <dsp:cNvPr id="0" name=""/>
        <dsp:cNvSpPr/>
      </dsp:nvSpPr>
      <dsp:spPr>
        <a:xfrm rot="2142401">
          <a:off x="5033933" y="2076952"/>
          <a:ext cx="1053099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053099" y="177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34155" y="2068378"/>
        <a:ext cx="52654" cy="52654"/>
      </dsp:txXfrm>
    </dsp:sp>
    <dsp:sp modelId="{D01AE27D-0B06-4A09-8AAE-52376F279307}">
      <dsp:nvSpPr>
        <dsp:cNvPr id="0" name=""/>
        <dsp:cNvSpPr/>
      </dsp:nvSpPr>
      <dsp:spPr>
        <a:xfrm>
          <a:off x="5988050" y="1867561"/>
          <a:ext cx="2137833" cy="1068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Групповой, но нецелевой</a:t>
          </a:r>
        </a:p>
      </dsp:txBody>
      <dsp:txXfrm>
        <a:off x="6019357" y="1898868"/>
        <a:ext cx="2075219" cy="1006302"/>
      </dsp:txXfrm>
    </dsp:sp>
    <dsp:sp modelId="{2BF89562-5FBE-4184-8ADD-2DCE59FB6B9C}">
      <dsp:nvSpPr>
        <dsp:cNvPr id="0" name=""/>
        <dsp:cNvSpPr/>
      </dsp:nvSpPr>
      <dsp:spPr>
        <a:xfrm rot="3914497">
          <a:off x="1574973" y="3881615"/>
          <a:ext cx="1944146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944146" y="17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498443" y="3850765"/>
        <a:ext cx="97207" cy="97207"/>
      </dsp:txXfrm>
    </dsp:sp>
    <dsp:sp modelId="{5A767BF8-AE57-426F-ABF7-15442BBBA9C0}">
      <dsp:nvSpPr>
        <dsp:cNvPr id="0" name=""/>
        <dsp:cNvSpPr/>
      </dsp:nvSpPr>
      <dsp:spPr>
        <a:xfrm>
          <a:off x="2954143" y="4247632"/>
          <a:ext cx="2137833" cy="1068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Индивидуальная</a:t>
          </a:r>
        </a:p>
      </dsp:txBody>
      <dsp:txXfrm>
        <a:off x="2985450" y="4278939"/>
        <a:ext cx="2075219" cy="1006302"/>
      </dsp:txXfrm>
    </dsp:sp>
    <dsp:sp modelId="{E4176573-5AD3-4292-9A6B-E7028E195D90}">
      <dsp:nvSpPr>
        <dsp:cNvPr id="0" name=""/>
        <dsp:cNvSpPr/>
      </dsp:nvSpPr>
      <dsp:spPr>
        <a:xfrm rot="771253">
          <a:off x="2129134" y="3094903"/>
          <a:ext cx="863124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863124" y="17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39118" y="3091079"/>
        <a:ext cx="43156" cy="43156"/>
      </dsp:txXfrm>
    </dsp:sp>
    <dsp:sp modelId="{2AF0D9C2-9929-4086-AAF9-E4B8AC622DEE}">
      <dsp:nvSpPr>
        <dsp:cNvPr id="0" name=""/>
        <dsp:cNvSpPr/>
      </dsp:nvSpPr>
      <dsp:spPr>
        <a:xfrm>
          <a:off x="2981443" y="2674208"/>
          <a:ext cx="2137833" cy="1068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Адресная (групповая)</a:t>
          </a:r>
        </a:p>
      </dsp:txBody>
      <dsp:txXfrm>
        <a:off x="3012750" y="2705515"/>
        <a:ext cx="2075219" cy="1006302"/>
      </dsp:txXfrm>
    </dsp:sp>
    <dsp:sp modelId="{407AEE36-3C5A-4E5A-BE42-659BFA4B5831}">
      <dsp:nvSpPr>
        <dsp:cNvPr id="0" name=""/>
        <dsp:cNvSpPr/>
      </dsp:nvSpPr>
      <dsp:spPr>
        <a:xfrm rot="1535106">
          <a:off x="5072794" y="3395632"/>
          <a:ext cx="948099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948099" y="177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23141" y="3389683"/>
        <a:ext cx="47404" cy="47404"/>
      </dsp:txXfrm>
    </dsp:sp>
    <dsp:sp modelId="{AE2825DE-355C-4D28-BC33-9819A0F4FB13}">
      <dsp:nvSpPr>
        <dsp:cNvPr id="0" name=""/>
        <dsp:cNvSpPr/>
      </dsp:nvSpPr>
      <dsp:spPr>
        <a:xfrm>
          <a:off x="5974410" y="3083646"/>
          <a:ext cx="2137833" cy="1068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Групповой, но целевой</a:t>
          </a:r>
        </a:p>
      </dsp:txBody>
      <dsp:txXfrm>
        <a:off x="6005717" y="3114953"/>
        <a:ext cx="2075219" cy="10063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D6BF3-6719-404F-AA91-ABC39ACEE2D7}">
      <dsp:nvSpPr>
        <dsp:cNvPr id="0" name=""/>
        <dsp:cNvSpPr/>
      </dsp:nvSpPr>
      <dsp:spPr>
        <a:xfrm>
          <a:off x="3309" y="1980949"/>
          <a:ext cx="1417574" cy="708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Профилактика</a:t>
          </a:r>
        </a:p>
      </dsp:txBody>
      <dsp:txXfrm>
        <a:off x="24069" y="2001709"/>
        <a:ext cx="1376054" cy="667267"/>
      </dsp:txXfrm>
    </dsp:sp>
    <dsp:sp modelId="{C4FA348B-3828-4DA9-B1AE-92986D479589}">
      <dsp:nvSpPr>
        <dsp:cNvPr id="0" name=""/>
        <dsp:cNvSpPr/>
      </dsp:nvSpPr>
      <dsp:spPr>
        <a:xfrm rot="18289469">
          <a:off x="1207931" y="1912826"/>
          <a:ext cx="992935" cy="29926"/>
        </a:xfrm>
        <a:custGeom>
          <a:avLst/>
          <a:gdLst/>
          <a:ahLst/>
          <a:cxnLst/>
          <a:rect l="0" t="0" r="0" b="0"/>
          <a:pathLst>
            <a:path>
              <a:moveTo>
                <a:pt x="0" y="14963"/>
              </a:moveTo>
              <a:lnTo>
                <a:pt x="992935" y="149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679576" y="1902966"/>
        <a:ext cx="49646" cy="49646"/>
      </dsp:txXfrm>
    </dsp:sp>
    <dsp:sp modelId="{27487665-CE62-4C55-8B76-A3A850F18329}">
      <dsp:nvSpPr>
        <dsp:cNvPr id="0" name=""/>
        <dsp:cNvSpPr/>
      </dsp:nvSpPr>
      <dsp:spPr>
        <a:xfrm>
          <a:off x="1987914" y="1165843"/>
          <a:ext cx="1417574" cy="708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Общая</a:t>
          </a:r>
        </a:p>
      </dsp:txBody>
      <dsp:txXfrm>
        <a:off x="2008674" y="1186603"/>
        <a:ext cx="1376054" cy="667267"/>
      </dsp:txXfrm>
    </dsp:sp>
    <dsp:sp modelId="{49A3C39E-B46E-4004-8866-46C2867690A0}">
      <dsp:nvSpPr>
        <dsp:cNvPr id="0" name=""/>
        <dsp:cNvSpPr/>
      </dsp:nvSpPr>
      <dsp:spPr>
        <a:xfrm rot="19457599">
          <a:off x="3339854" y="1301497"/>
          <a:ext cx="698299" cy="29926"/>
        </a:xfrm>
        <a:custGeom>
          <a:avLst/>
          <a:gdLst/>
          <a:ahLst/>
          <a:cxnLst/>
          <a:rect l="0" t="0" r="0" b="0"/>
          <a:pathLst>
            <a:path>
              <a:moveTo>
                <a:pt x="0" y="14963"/>
              </a:moveTo>
              <a:lnTo>
                <a:pt x="698299" y="149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71547" y="1299003"/>
        <a:ext cx="34914" cy="34914"/>
      </dsp:txXfrm>
    </dsp:sp>
    <dsp:sp modelId="{51038B46-ECC0-438F-8D1C-B7232751CF1E}">
      <dsp:nvSpPr>
        <dsp:cNvPr id="0" name=""/>
        <dsp:cNvSpPr/>
      </dsp:nvSpPr>
      <dsp:spPr>
        <a:xfrm>
          <a:off x="3972519" y="758290"/>
          <a:ext cx="1417574" cy="708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Массовый</a:t>
          </a:r>
        </a:p>
      </dsp:txBody>
      <dsp:txXfrm>
        <a:off x="3993279" y="779050"/>
        <a:ext cx="1376054" cy="667267"/>
      </dsp:txXfrm>
    </dsp:sp>
    <dsp:sp modelId="{FA1A70C3-7B3E-4EFA-84DC-7CCC61D9B02D}">
      <dsp:nvSpPr>
        <dsp:cNvPr id="0" name=""/>
        <dsp:cNvSpPr/>
      </dsp:nvSpPr>
      <dsp:spPr>
        <a:xfrm rot="2142401">
          <a:off x="3339854" y="1709050"/>
          <a:ext cx="698299" cy="29926"/>
        </a:xfrm>
        <a:custGeom>
          <a:avLst/>
          <a:gdLst/>
          <a:ahLst/>
          <a:cxnLst/>
          <a:rect l="0" t="0" r="0" b="0"/>
          <a:pathLst>
            <a:path>
              <a:moveTo>
                <a:pt x="0" y="14963"/>
              </a:moveTo>
              <a:lnTo>
                <a:pt x="698299" y="149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71547" y="1706556"/>
        <a:ext cx="34914" cy="34914"/>
      </dsp:txXfrm>
    </dsp:sp>
    <dsp:sp modelId="{D01AE27D-0B06-4A09-8AAE-52376F279307}">
      <dsp:nvSpPr>
        <dsp:cNvPr id="0" name=""/>
        <dsp:cNvSpPr/>
      </dsp:nvSpPr>
      <dsp:spPr>
        <a:xfrm>
          <a:off x="3972519" y="1573396"/>
          <a:ext cx="1417574" cy="708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Групповой, но нецелевой</a:t>
          </a:r>
        </a:p>
      </dsp:txBody>
      <dsp:txXfrm>
        <a:off x="3993279" y="1594156"/>
        <a:ext cx="1376054" cy="667267"/>
      </dsp:txXfrm>
    </dsp:sp>
    <dsp:sp modelId="{2BF89562-5FBE-4184-8ADD-2DCE59FB6B9C}">
      <dsp:nvSpPr>
        <dsp:cNvPr id="0" name=""/>
        <dsp:cNvSpPr/>
      </dsp:nvSpPr>
      <dsp:spPr>
        <a:xfrm rot="1897546">
          <a:off x="1198080" y="3107077"/>
          <a:ext cx="3000552" cy="29926"/>
        </a:xfrm>
        <a:custGeom>
          <a:avLst/>
          <a:gdLst/>
          <a:ahLst/>
          <a:cxnLst/>
          <a:rect l="0" t="0" r="0" b="0"/>
          <a:pathLst>
            <a:path>
              <a:moveTo>
                <a:pt x="0" y="14963"/>
              </a:moveTo>
              <a:lnTo>
                <a:pt x="3000552" y="149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623342" y="3047027"/>
        <a:ext cx="150027" cy="150027"/>
      </dsp:txXfrm>
    </dsp:sp>
    <dsp:sp modelId="{5A767BF8-AE57-426F-ABF7-15442BBBA9C0}">
      <dsp:nvSpPr>
        <dsp:cNvPr id="0" name=""/>
        <dsp:cNvSpPr/>
      </dsp:nvSpPr>
      <dsp:spPr>
        <a:xfrm>
          <a:off x="3975829" y="3554345"/>
          <a:ext cx="1417574" cy="708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Работа с лицами, поставленными на учет</a:t>
          </a:r>
        </a:p>
      </dsp:txBody>
      <dsp:txXfrm>
        <a:off x="3996589" y="3575105"/>
        <a:ext cx="1376054" cy="667267"/>
      </dsp:txXfrm>
    </dsp:sp>
    <dsp:sp modelId="{407AEE36-3C5A-4E5A-BE42-659BFA4B5831}">
      <dsp:nvSpPr>
        <dsp:cNvPr id="0" name=""/>
        <dsp:cNvSpPr/>
      </dsp:nvSpPr>
      <dsp:spPr>
        <a:xfrm rot="849444">
          <a:off x="1380869" y="2642619"/>
          <a:ext cx="2634975" cy="29926"/>
        </a:xfrm>
        <a:custGeom>
          <a:avLst/>
          <a:gdLst/>
          <a:ahLst/>
          <a:cxnLst/>
          <a:rect l="0" t="0" r="0" b="0"/>
          <a:pathLst>
            <a:path>
              <a:moveTo>
                <a:pt x="0" y="14963"/>
              </a:moveTo>
              <a:lnTo>
                <a:pt x="2634975" y="14963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2632482" y="2591708"/>
        <a:ext cx="131748" cy="131748"/>
      </dsp:txXfrm>
    </dsp:sp>
    <dsp:sp modelId="{AE2825DE-355C-4D28-BC33-9819A0F4FB13}">
      <dsp:nvSpPr>
        <dsp:cNvPr id="0" name=""/>
        <dsp:cNvSpPr/>
      </dsp:nvSpPr>
      <dsp:spPr>
        <a:xfrm>
          <a:off x="3975829" y="2625428"/>
          <a:ext cx="1417574" cy="708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Работа с иностранными студентами</a:t>
          </a:r>
        </a:p>
      </dsp:txBody>
      <dsp:txXfrm>
        <a:off x="3996589" y="2646188"/>
        <a:ext cx="1376054" cy="6672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D6BF3-6719-404F-AA91-ABC39ACEE2D7}">
      <dsp:nvSpPr>
        <dsp:cNvPr id="0" name=""/>
        <dsp:cNvSpPr/>
      </dsp:nvSpPr>
      <dsp:spPr>
        <a:xfrm>
          <a:off x="3309" y="1980949"/>
          <a:ext cx="1417574" cy="708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Профилактика</a:t>
          </a:r>
        </a:p>
      </dsp:txBody>
      <dsp:txXfrm>
        <a:off x="24069" y="2001709"/>
        <a:ext cx="1376054" cy="667267"/>
      </dsp:txXfrm>
    </dsp:sp>
    <dsp:sp modelId="{C4FA348B-3828-4DA9-B1AE-92986D479589}">
      <dsp:nvSpPr>
        <dsp:cNvPr id="0" name=""/>
        <dsp:cNvSpPr/>
      </dsp:nvSpPr>
      <dsp:spPr>
        <a:xfrm rot="18289469">
          <a:off x="1207931" y="1912826"/>
          <a:ext cx="992935" cy="29926"/>
        </a:xfrm>
        <a:custGeom>
          <a:avLst/>
          <a:gdLst/>
          <a:ahLst/>
          <a:cxnLst/>
          <a:rect l="0" t="0" r="0" b="0"/>
          <a:pathLst>
            <a:path>
              <a:moveTo>
                <a:pt x="0" y="14963"/>
              </a:moveTo>
              <a:lnTo>
                <a:pt x="992935" y="149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679576" y="1902966"/>
        <a:ext cx="49646" cy="49646"/>
      </dsp:txXfrm>
    </dsp:sp>
    <dsp:sp modelId="{27487665-CE62-4C55-8B76-A3A850F18329}">
      <dsp:nvSpPr>
        <dsp:cNvPr id="0" name=""/>
        <dsp:cNvSpPr/>
      </dsp:nvSpPr>
      <dsp:spPr>
        <a:xfrm>
          <a:off x="1987914" y="1165843"/>
          <a:ext cx="1417574" cy="708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Общая</a:t>
          </a:r>
        </a:p>
      </dsp:txBody>
      <dsp:txXfrm>
        <a:off x="2008674" y="1186603"/>
        <a:ext cx="1376054" cy="667267"/>
      </dsp:txXfrm>
    </dsp:sp>
    <dsp:sp modelId="{49A3C39E-B46E-4004-8866-46C2867690A0}">
      <dsp:nvSpPr>
        <dsp:cNvPr id="0" name=""/>
        <dsp:cNvSpPr/>
      </dsp:nvSpPr>
      <dsp:spPr>
        <a:xfrm rot="19457599">
          <a:off x="3339854" y="1301497"/>
          <a:ext cx="698299" cy="29926"/>
        </a:xfrm>
        <a:custGeom>
          <a:avLst/>
          <a:gdLst/>
          <a:ahLst/>
          <a:cxnLst/>
          <a:rect l="0" t="0" r="0" b="0"/>
          <a:pathLst>
            <a:path>
              <a:moveTo>
                <a:pt x="0" y="14963"/>
              </a:moveTo>
              <a:lnTo>
                <a:pt x="698299" y="149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71547" y="1299003"/>
        <a:ext cx="34914" cy="34914"/>
      </dsp:txXfrm>
    </dsp:sp>
    <dsp:sp modelId="{51038B46-ECC0-438F-8D1C-B7232751CF1E}">
      <dsp:nvSpPr>
        <dsp:cNvPr id="0" name=""/>
        <dsp:cNvSpPr/>
      </dsp:nvSpPr>
      <dsp:spPr>
        <a:xfrm>
          <a:off x="3972519" y="758290"/>
          <a:ext cx="1417574" cy="708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Массовый</a:t>
          </a:r>
        </a:p>
      </dsp:txBody>
      <dsp:txXfrm>
        <a:off x="3993279" y="779050"/>
        <a:ext cx="1376054" cy="667267"/>
      </dsp:txXfrm>
    </dsp:sp>
    <dsp:sp modelId="{FA1A70C3-7B3E-4EFA-84DC-7CCC61D9B02D}">
      <dsp:nvSpPr>
        <dsp:cNvPr id="0" name=""/>
        <dsp:cNvSpPr/>
      </dsp:nvSpPr>
      <dsp:spPr>
        <a:xfrm rot="2142401">
          <a:off x="3339854" y="1709050"/>
          <a:ext cx="698299" cy="29926"/>
        </a:xfrm>
        <a:custGeom>
          <a:avLst/>
          <a:gdLst/>
          <a:ahLst/>
          <a:cxnLst/>
          <a:rect l="0" t="0" r="0" b="0"/>
          <a:pathLst>
            <a:path>
              <a:moveTo>
                <a:pt x="0" y="14963"/>
              </a:moveTo>
              <a:lnTo>
                <a:pt x="698299" y="149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71547" y="1706556"/>
        <a:ext cx="34914" cy="34914"/>
      </dsp:txXfrm>
    </dsp:sp>
    <dsp:sp modelId="{D01AE27D-0B06-4A09-8AAE-52376F279307}">
      <dsp:nvSpPr>
        <dsp:cNvPr id="0" name=""/>
        <dsp:cNvSpPr/>
      </dsp:nvSpPr>
      <dsp:spPr>
        <a:xfrm>
          <a:off x="3972519" y="1573396"/>
          <a:ext cx="1417574" cy="708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Групповой, но нецелевой</a:t>
          </a:r>
        </a:p>
      </dsp:txBody>
      <dsp:txXfrm>
        <a:off x="3993279" y="1594156"/>
        <a:ext cx="1376054" cy="667267"/>
      </dsp:txXfrm>
    </dsp:sp>
    <dsp:sp modelId="{2BF89562-5FBE-4184-8ADD-2DCE59FB6B9C}">
      <dsp:nvSpPr>
        <dsp:cNvPr id="0" name=""/>
        <dsp:cNvSpPr/>
      </dsp:nvSpPr>
      <dsp:spPr>
        <a:xfrm rot="550356">
          <a:off x="1404337" y="2526657"/>
          <a:ext cx="2588038" cy="29926"/>
        </a:xfrm>
        <a:custGeom>
          <a:avLst/>
          <a:gdLst/>
          <a:ahLst/>
          <a:cxnLst/>
          <a:rect l="0" t="0" r="0" b="0"/>
          <a:pathLst>
            <a:path>
              <a:moveTo>
                <a:pt x="0" y="14963"/>
              </a:moveTo>
              <a:lnTo>
                <a:pt x="2588038" y="149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2633655" y="2476920"/>
        <a:ext cx="129401" cy="129401"/>
      </dsp:txXfrm>
    </dsp:sp>
    <dsp:sp modelId="{5A767BF8-AE57-426F-ABF7-15442BBBA9C0}">
      <dsp:nvSpPr>
        <dsp:cNvPr id="0" name=""/>
        <dsp:cNvSpPr/>
      </dsp:nvSpPr>
      <dsp:spPr>
        <a:xfrm>
          <a:off x="3975829" y="2393506"/>
          <a:ext cx="1417574" cy="708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Частный подход</a:t>
          </a:r>
        </a:p>
      </dsp:txBody>
      <dsp:txXfrm>
        <a:off x="3996589" y="2414266"/>
        <a:ext cx="1376054" cy="667267"/>
      </dsp:txXfrm>
    </dsp:sp>
    <dsp:sp modelId="{407AEE36-3C5A-4E5A-BE42-659BFA4B5831}">
      <dsp:nvSpPr>
        <dsp:cNvPr id="0" name=""/>
        <dsp:cNvSpPr/>
      </dsp:nvSpPr>
      <dsp:spPr>
        <a:xfrm rot="1872627">
          <a:off x="1363270" y="2526657"/>
          <a:ext cx="796160" cy="29926"/>
        </a:xfrm>
        <a:custGeom>
          <a:avLst/>
          <a:gdLst/>
          <a:ahLst/>
          <a:cxnLst/>
          <a:rect l="0" t="0" r="0" b="0"/>
          <a:pathLst>
            <a:path>
              <a:moveTo>
                <a:pt x="0" y="14963"/>
              </a:moveTo>
              <a:lnTo>
                <a:pt x="796160" y="14963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741446" y="2521717"/>
        <a:ext cx="39808" cy="39808"/>
      </dsp:txXfrm>
    </dsp:sp>
    <dsp:sp modelId="{AE2825DE-355C-4D28-BC33-9819A0F4FB13}">
      <dsp:nvSpPr>
        <dsp:cNvPr id="0" name=""/>
        <dsp:cNvSpPr/>
      </dsp:nvSpPr>
      <dsp:spPr>
        <a:xfrm>
          <a:off x="2101816" y="2393506"/>
          <a:ext cx="1417574" cy="708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Индивидуальная</a:t>
          </a:r>
        </a:p>
      </dsp:txBody>
      <dsp:txXfrm>
        <a:off x="2122576" y="2414266"/>
        <a:ext cx="1376054" cy="6672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1D3CB-BC21-4900-9F7A-FAF1CE905720}">
      <dsp:nvSpPr>
        <dsp:cNvPr id="0" name=""/>
        <dsp:cNvSpPr/>
      </dsp:nvSpPr>
      <dsp:spPr>
        <a:xfrm rot="16200000">
          <a:off x="963" y="615167"/>
          <a:ext cx="2440914" cy="244091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Студент из группы риска</a:t>
          </a:r>
        </a:p>
      </dsp:txBody>
      <dsp:txXfrm rot="5400000">
        <a:off x="964" y="1225394"/>
        <a:ext cx="2013754" cy="1220457"/>
      </dsp:txXfrm>
    </dsp:sp>
    <dsp:sp modelId="{58F66594-BF13-4E35-B18C-3D84BCCBB3B9}">
      <dsp:nvSpPr>
        <dsp:cNvPr id="0" name=""/>
        <dsp:cNvSpPr/>
      </dsp:nvSpPr>
      <dsp:spPr>
        <a:xfrm rot="5400000">
          <a:off x="2622957" y="615167"/>
          <a:ext cx="2440914" cy="244091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Студент-старшекурсник</a:t>
          </a:r>
        </a:p>
      </dsp:txBody>
      <dsp:txXfrm rot="-5400000">
        <a:off x="3050118" y="1225396"/>
        <a:ext cx="2013754" cy="12204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C4043-7863-4464-A4DD-DAE1061D7B6A}">
      <dsp:nvSpPr>
        <dsp:cNvPr id="0" name=""/>
        <dsp:cNvSpPr/>
      </dsp:nvSpPr>
      <dsp:spPr>
        <a:xfrm>
          <a:off x="2445798" y="2015770"/>
          <a:ext cx="1692689" cy="1692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Студенты </a:t>
          </a:r>
        </a:p>
      </dsp:txBody>
      <dsp:txXfrm>
        <a:off x="2693687" y="2263659"/>
        <a:ext cx="1196911" cy="1196911"/>
      </dsp:txXfrm>
    </dsp:sp>
    <dsp:sp modelId="{756A3939-4F6C-4F9A-BA27-9B6D7DAAAD7A}">
      <dsp:nvSpPr>
        <dsp:cNvPr id="0" name=""/>
        <dsp:cNvSpPr/>
      </dsp:nvSpPr>
      <dsp:spPr>
        <a:xfrm rot="12900000">
          <a:off x="1357764" y="1720356"/>
          <a:ext cx="1296517" cy="48241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A81DE2-68F9-4CB6-8CA8-9FFE4FF75454}">
      <dsp:nvSpPr>
        <dsp:cNvPr id="0" name=""/>
        <dsp:cNvSpPr/>
      </dsp:nvSpPr>
      <dsp:spPr>
        <a:xfrm>
          <a:off x="670974" y="946516"/>
          <a:ext cx="1608054" cy="1286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Совет психолого-педагогической помощи</a:t>
          </a:r>
        </a:p>
      </dsp:txBody>
      <dsp:txXfrm>
        <a:off x="708653" y="984195"/>
        <a:ext cx="1532696" cy="1211085"/>
      </dsp:txXfrm>
    </dsp:sp>
    <dsp:sp modelId="{C11BDCD8-866F-4A1A-9B8E-4BA5485F4A6C}">
      <dsp:nvSpPr>
        <dsp:cNvPr id="0" name=""/>
        <dsp:cNvSpPr/>
      </dsp:nvSpPr>
      <dsp:spPr>
        <a:xfrm rot="16200000">
          <a:off x="2643884" y="1050844"/>
          <a:ext cx="1296517" cy="48241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207CF-EAC6-4D85-A60A-F0BC4BB9BB5E}">
      <dsp:nvSpPr>
        <dsp:cNvPr id="0" name=""/>
        <dsp:cNvSpPr/>
      </dsp:nvSpPr>
      <dsp:spPr>
        <a:xfrm>
          <a:off x="2488116" y="572"/>
          <a:ext cx="1608054" cy="1286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Студенческая психологическая служба «</a:t>
          </a:r>
          <a:r>
            <a:rPr lang="ru-RU" sz="1600" kern="1200" dirty="0" err="1"/>
            <a:t>Юнас</a:t>
          </a:r>
          <a:r>
            <a:rPr lang="ru-RU" sz="1600" kern="1200" dirty="0"/>
            <a:t>» </a:t>
          </a:r>
        </a:p>
      </dsp:txBody>
      <dsp:txXfrm>
        <a:off x="2525795" y="38251"/>
        <a:ext cx="1532696" cy="1211085"/>
      </dsp:txXfrm>
    </dsp:sp>
    <dsp:sp modelId="{B6592240-048B-417D-AD94-BCEA4B955D40}">
      <dsp:nvSpPr>
        <dsp:cNvPr id="0" name=""/>
        <dsp:cNvSpPr/>
      </dsp:nvSpPr>
      <dsp:spPr>
        <a:xfrm rot="19500000">
          <a:off x="3930004" y="1720356"/>
          <a:ext cx="1296517" cy="48241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3096D-485E-4E0B-B3CA-ADBE208D847B}">
      <dsp:nvSpPr>
        <dsp:cNvPr id="0" name=""/>
        <dsp:cNvSpPr/>
      </dsp:nvSpPr>
      <dsp:spPr>
        <a:xfrm>
          <a:off x="4305258" y="946516"/>
          <a:ext cx="1608054" cy="1286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Выделенная линия на городском телефоне доверия</a:t>
          </a:r>
        </a:p>
      </dsp:txBody>
      <dsp:txXfrm>
        <a:off x="4342937" y="984195"/>
        <a:ext cx="1532696" cy="12110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3B536-2210-4204-A4A0-81559E0EC212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8859C-E52B-44EE-82DA-58BFB43019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725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EBB83A5-FEB9-4C7D-BF26-D0FDDB79D590}"/>
              </a:ext>
            </a:extLst>
          </p:cNvPr>
          <p:cNvSpPr/>
          <p:nvPr userDrawn="1"/>
        </p:nvSpPr>
        <p:spPr>
          <a:xfrm>
            <a:off x="5956393" y="0"/>
            <a:ext cx="480039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CF20C47-E168-4131-8DD2-22FFB3C27D6B}"/>
              </a:ext>
            </a:extLst>
          </p:cNvPr>
          <p:cNvSpPr/>
          <p:nvPr userDrawn="1"/>
        </p:nvSpPr>
        <p:spPr>
          <a:xfrm>
            <a:off x="4815280" y="2728519"/>
            <a:ext cx="5941503" cy="3126997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59FD256-C6CE-4325-9F26-97416F718A03}"/>
              </a:ext>
            </a:extLst>
          </p:cNvPr>
          <p:cNvSpPr/>
          <p:nvPr userDrawn="1"/>
        </p:nvSpPr>
        <p:spPr>
          <a:xfrm>
            <a:off x="5194535" y="1266736"/>
            <a:ext cx="6425967" cy="425321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A5E46E8-020B-4774-A124-42731E86BA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2559" y="1266736"/>
            <a:ext cx="3248110" cy="3487311"/>
          </a:xfrm>
          <a:prstGeom prst="rect">
            <a:avLst/>
          </a:prstGeom>
        </p:spPr>
      </p:pic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7B7E24E3-BDEB-46FD-9C34-8331699B9B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5769" y="1558988"/>
            <a:ext cx="5637213" cy="4247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ru-RU" sz="2400" b="1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 algn="ctr"/>
            <a:r>
              <a:rPr lang="ru-RU" dirty="0"/>
              <a:t>Образец текста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400DD4CC-EF1D-4469-8820-586CE57635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0188" y="6351508"/>
            <a:ext cx="5657850" cy="341312"/>
          </a:xfrm>
        </p:spPr>
        <p:txBody>
          <a:bodyPr>
            <a:normAutofit/>
          </a:bodyPr>
          <a:lstStyle>
            <a:lvl1pPr marL="0" indent="0">
              <a:buNone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Докладчик – </a:t>
            </a:r>
          </a:p>
        </p:txBody>
      </p:sp>
    </p:spTree>
    <p:extLst>
      <p:ext uri="{BB962C8B-B14F-4D97-AF65-F5344CB8AC3E}">
        <p14:creationId xmlns:p14="http://schemas.microsoft.com/office/powerpoint/2010/main" val="48800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B8AA593-7571-410B-BFC5-776EB74A81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B7249347-2FCC-4F21-B903-7F929F9CC6C3}"/>
              </a:ext>
            </a:extLst>
          </p:cNvPr>
          <p:cNvCxnSpPr>
            <a:cxnSpLocks/>
          </p:cNvCxnSpPr>
          <p:nvPr userDrawn="1"/>
        </p:nvCxnSpPr>
        <p:spPr>
          <a:xfrm>
            <a:off x="631963" y="1145011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10">
            <a:extLst>
              <a:ext uri="{FF2B5EF4-FFF2-40B4-BE49-F238E27FC236}">
                <a16:creationId xmlns:a16="http://schemas.microsoft.com/office/drawing/2014/main" xmlns="" id="{EA41BF53-1E8E-48AE-B10A-34B71454EE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406400"/>
            <a:ext cx="10950437" cy="744538"/>
          </a:xfrm>
          <a:ln>
            <a:noFill/>
          </a:ln>
        </p:spPr>
        <p:txBody>
          <a:bodyPr/>
          <a:lstStyle>
            <a:lvl1pPr marL="0" indent="0">
              <a:buNone/>
              <a:defRPr lang="ru-RU" sz="3600" b="1" strike="noStrike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xmlns="" id="{B552A6FB-ED2D-4420-A5B9-06CCAF0BA6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963" y="1422930"/>
            <a:ext cx="7569200" cy="3005137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27368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3F35CB3-0B93-4A4A-BCE0-6855D97E0BBF}"/>
              </a:ext>
            </a:extLst>
          </p:cNvPr>
          <p:cNvSpPr/>
          <p:nvPr userDrawn="1"/>
        </p:nvSpPr>
        <p:spPr>
          <a:xfrm>
            <a:off x="-59398" y="0"/>
            <a:ext cx="12191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123ADF29-1D54-43D8-82A1-A364BAF5CCB1}"/>
              </a:ext>
            </a:extLst>
          </p:cNvPr>
          <p:cNvCxnSpPr>
            <a:cxnSpLocks/>
          </p:cNvCxnSpPr>
          <p:nvPr userDrawn="1"/>
        </p:nvCxnSpPr>
        <p:spPr>
          <a:xfrm>
            <a:off x="6036602" y="0"/>
            <a:ext cx="31901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7898B7D9-6118-4D43-AB11-124C6EE458EE}"/>
              </a:ext>
            </a:extLst>
          </p:cNvPr>
          <p:cNvCxnSpPr>
            <a:cxnSpLocks/>
          </p:cNvCxnSpPr>
          <p:nvPr userDrawn="1"/>
        </p:nvCxnSpPr>
        <p:spPr>
          <a:xfrm>
            <a:off x="7548512" y="1528864"/>
            <a:ext cx="316347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D847B12B-9E79-4077-AFA1-2E399A3D7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48512" y="341978"/>
            <a:ext cx="3163476" cy="1012764"/>
          </a:xfrm>
          <a:ln>
            <a:noFill/>
          </a:ln>
        </p:spPr>
        <p:txBody>
          <a:bodyPr/>
          <a:lstStyle>
            <a:lvl1pPr marL="0" indent="0" algn="ctr">
              <a:buNone/>
              <a:defRPr lang="ru-RU" sz="3600" b="1" strike="noStrike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F24DD280-0876-486B-A852-84EE01C027F3}"/>
              </a:ext>
            </a:extLst>
          </p:cNvPr>
          <p:cNvCxnSpPr>
            <a:cxnSpLocks/>
          </p:cNvCxnSpPr>
          <p:nvPr userDrawn="1"/>
        </p:nvCxnSpPr>
        <p:spPr>
          <a:xfrm>
            <a:off x="1436562" y="1528864"/>
            <a:ext cx="316347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10">
            <a:extLst>
              <a:ext uri="{FF2B5EF4-FFF2-40B4-BE49-F238E27FC236}">
                <a16:creationId xmlns:a16="http://schemas.microsoft.com/office/drawing/2014/main" xmlns="" id="{31F4F4CF-943B-4778-BD39-890B2E00C3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36562" y="341978"/>
            <a:ext cx="3163476" cy="1012764"/>
          </a:xfrm>
          <a:ln>
            <a:noFill/>
          </a:ln>
        </p:spPr>
        <p:txBody>
          <a:bodyPr/>
          <a:lstStyle>
            <a:lvl1pPr marL="0" indent="0" algn="ctr">
              <a:buNone/>
              <a:defRPr lang="ru-RU" sz="3600" b="1" strike="noStrike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5195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7838F7F-82F0-4059-AFBB-179072C4AABF}"/>
              </a:ext>
            </a:extLst>
          </p:cNvPr>
          <p:cNvSpPr/>
          <p:nvPr userDrawn="1"/>
        </p:nvSpPr>
        <p:spPr>
          <a:xfrm>
            <a:off x="7325722" y="0"/>
            <a:ext cx="4535861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D60396F3-4CDE-4C56-A590-B2F0970C9054}"/>
              </a:ext>
            </a:extLst>
          </p:cNvPr>
          <p:cNvCxnSpPr>
            <a:cxnSpLocks/>
          </p:cNvCxnSpPr>
          <p:nvPr userDrawn="1"/>
        </p:nvCxnSpPr>
        <p:spPr>
          <a:xfrm>
            <a:off x="8361989" y="1461126"/>
            <a:ext cx="316347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Текст 10">
            <a:extLst>
              <a:ext uri="{FF2B5EF4-FFF2-40B4-BE49-F238E27FC236}">
                <a16:creationId xmlns:a16="http://schemas.microsoft.com/office/drawing/2014/main" xmlns="" id="{00DB4C4D-F7A2-4000-B78B-EA038ACE9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1989" y="274240"/>
            <a:ext cx="3163476" cy="1012764"/>
          </a:xfrm>
        </p:spPr>
        <p:txBody>
          <a:bodyPr/>
          <a:lstStyle>
            <a:lvl1pPr marL="0" indent="0" algn="r">
              <a:buNone/>
              <a:defRPr lang="ru-RU" sz="3600" b="1" strike="noStrike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xmlns="" id="{2178845C-53F4-406D-A553-A90969BA6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672" y="423863"/>
            <a:ext cx="4284661" cy="3005137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91747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4B60374-DE4C-4F84-AE94-E85644820245}"/>
              </a:ext>
            </a:extLst>
          </p:cNvPr>
          <p:cNvSpPr/>
          <p:nvPr userDrawn="1"/>
        </p:nvSpPr>
        <p:spPr>
          <a:xfrm>
            <a:off x="5826642" y="2658384"/>
            <a:ext cx="5501639" cy="3893187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5657497-55EB-4537-9FD0-9E2F0DC92F43}"/>
              </a:ext>
            </a:extLst>
          </p:cNvPr>
          <p:cNvSpPr/>
          <p:nvPr userDrawn="1"/>
        </p:nvSpPr>
        <p:spPr>
          <a:xfrm>
            <a:off x="6227149" y="1320800"/>
            <a:ext cx="5964851" cy="48952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925FDBB-3A17-450A-B85C-72132A9B94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xmlns="" id="{B059E058-EBF5-4E6E-87E2-DE6CC4BE8B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406400"/>
            <a:ext cx="10950437" cy="744538"/>
          </a:xfr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lang="ru-RU" sz="3600" b="1" strike="noStrike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99660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9B56732-CAF1-49A1-B548-9F37925899C6}"/>
              </a:ext>
            </a:extLst>
          </p:cNvPr>
          <p:cNvSpPr/>
          <p:nvPr userDrawn="1"/>
        </p:nvSpPr>
        <p:spPr>
          <a:xfrm>
            <a:off x="198260" y="246017"/>
            <a:ext cx="7443696" cy="636596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79195CFF-6BF2-41C6-BDF2-FA66CADAE6BD}"/>
              </a:ext>
            </a:extLst>
          </p:cNvPr>
          <p:cNvCxnSpPr>
            <a:cxnSpLocks/>
          </p:cNvCxnSpPr>
          <p:nvPr userDrawn="1"/>
        </p:nvCxnSpPr>
        <p:spPr>
          <a:xfrm>
            <a:off x="7840217" y="0"/>
            <a:ext cx="0" cy="685800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DD4E46A-EC90-465B-AC9E-4A11FE064C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xmlns="" id="{5D04E85A-1259-4393-8B03-940F48FEEC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7329" y="3501896"/>
            <a:ext cx="6058734" cy="67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15963" indent="-715963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Адрес</a:t>
            </a:r>
            <a:r>
              <a:rPr lang="en-JM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15963" indent="-715963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344011, г. Ростов-на-Дону, ул. Города Волос, 6</a:t>
            </a:r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xmlns="" id="{15BF4681-777C-4B34-816E-D72926FEC8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9933" y="5291500"/>
            <a:ext cx="3048000" cy="67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15963" indent="-715963">
              <a:lnSpc>
                <a:spcPct val="110000"/>
              </a:lnSpc>
            </a:pP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Телефон</a:t>
            </a:r>
            <a:r>
              <a:rPr lang="en-JM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15963" indent="-715963">
              <a:lnSpc>
                <a:spcPct val="110000"/>
              </a:lnSpc>
            </a:pPr>
            <a:r>
              <a:rPr lang="en-JM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 (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863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8-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22</a:t>
            </a:r>
            <a:endParaRPr lang="en-JM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818B8D5-A6C3-4279-8501-016FA186E0DC}"/>
              </a:ext>
            </a:extLst>
          </p:cNvPr>
          <p:cNvSpPr txBox="1"/>
          <p:nvPr userDrawn="1"/>
        </p:nvSpPr>
        <p:spPr>
          <a:xfrm>
            <a:off x="8101025" y="165901"/>
            <a:ext cx="371635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Контактная</a:t>
            </a:r>
          </a:p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информация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AA73D748-BB35-4FA6-8A7E-19C64FAEF65C}"/>
              </a:ext>
            </a:extLst>
          </p:cNvPr>
          <p:cNvCxnSpPr>
            <a:cxnSpLocks/>
          </p:cNvCxnSpPr>
          <p:nvPr userDrawn="1"/>
        </p:nvCxnSpPr>
        <p:spPr>
          <a:xfrm>
            <a:off x="8653907" y="1480137"/>
            <a:ext cx="3163476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90B899E-BE36-4A71-9B1B-07844048D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8927" r="60691" b="49299"/>
          <a:stretch/>
        </p:blipFill>
        <p:spPr>
          <a:xfrm>
            <a:off x="8119156" y="5700790"/>
            <a:ext cx="1054685" cy="9913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67B457D-8F56-4977-A1A4-3162B628EE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7" t="8639" r="13710" b="48724"/>
          <a:stretch/>
        </p:blipFill>
        <p:spPr>
          <a:xfrm>
            <a:off x="8119156" y="4788033"/>
            <a:ext cx="957233" cy="10069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99ABDD9-A0D8-4D87-ACC5-FFBF4E1D5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7" t="14708" r="31751" b="14303"/>
          <a:stretch/>
        </p:blipFill>
        <p:spPr>
          <a:xfrm>
            <a:off x="8159731" y="3918582"/>
            <a:ext cx="883286" cy="86945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DF183BA-C228-436F-88EF-EEB2D01D54B8}"/>
              </a:ext>
            </a:extLst>
          </p:cNvPr>
          <p:cNvSpPr/>
          <p:nvPr userDrawn="1"/>
        </p:nvSpPr>
        <p:spPr>
          <a:xfrm>
            <a:off x="9283886" y="4196643"/>
            <a:ext cx="29081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vk.com/</a:t>
            </a:r>
            <a:r>
              <a:rPr lang="en-US" sz="2000" b="1" i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ncpti_rnd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5E6E603-08F9-43B4-BD59-EB2C2864DBD4}"/>
              </a:ext>
            </a:extLst>
          </p:cNvPr>
          <p:cNvSpPr/>
          <p:nvPr userDrawn="1"/>
        </p:nvSpPr>
        <p:spPr>
          <a:xfrm>
            <a:off x="9283886" y="5096516"/>
            <a:ext cx="1434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@</a:t>
            </a:r>
            <a:r>
              <a:rPr lang="en-US" sz="2000" b="1" i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ncpti</a:t>
            </a:r>
            <a:endParaRPr lang="en-US" sz="2000" b="1" i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53601CD9-F12D-4C4B-9348-05A60C6EAA5B}"/>
              </a:ext>
            </a:extLst>
          </p:cNvPr>
          <p:cNvSpPr/>
          <p:nvPr userDrawn="1"/>
        </p:nvSpPr>
        <p:spPr>
          <a:xfrm>
            <a:off x="9321758" y="5996389"/>
            <a:ext cx="1642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@</a:t>
            </a:r>
            <a:r>
              <a:rPr lang="en-US" sz="2000" b="1" i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ncptirnd</a:t>
            </a:r>
            <a:endParaRPr lang="en-US" sz="2000" b="1" i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xmlns="" id="{B6F9AD42-11F0-41F9-B1F3-EC3B5AFFF3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000" y="548038"/>
            <a:ext cx="5588000" cy="523875"/>
          </a:xfrm>
        </p:spPr>
        <p:txBody>
          <a:bodyPr/>
          <a:lstStyle>
            <a:lvl1pPr marL="0" indent="0">
              <a:buNone/>
              <a:defRPr lang="ru-RU" sz="2400" b="1" kern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B2588AD1-4233-4DB5-8E8E-B07E697F8D86}"/>
              </a:ext>
            </a:extLst>
          </p:cNvPr>
          <p:cNvSpPr/>
          <p:nvPr userDrawn="1"/>
        </p:nvSpPr>
        <p:spPr>
          <a:xfrm>
            <a:off x="629933" y="1562135"/>
            <a:ext cx="65667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mbria"/>
                <a:sym typeface="Cambria"/>
              </a:rPr>
              <a:t>Национального центра информационного противодействия терроризму и экстремизму в образовательной среде и сети Интернет</a:t>
            </a:r>
          </a:p>
        </p:txBody>
      </p:sp>
      <p:sp>
        <p:nvSpPr>
          <p:cNvPr id="29" name="Текст 23">
            <a:extLst>
              <a:ext uri="{FF2B5EF4-FFF2-40B4-BE49-F238E27FC236}">
                <a16:creationId xmlns:a16="http://schemas.microsoft.com/office/drawing/2014/main" xmlns="" id="{E6E07510-0A17-4DA4-AC28-BFF5B032B1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7431" y="1279054"/>
            <a:ext cx="4067175" cy="368300"/>
          </a:xfrm>
        </p:spPr>
        <p:txBody>
          <a:bodyPr>
            <a:normAutofit/>
          </a:bodyPr>
          <a:lstStyle>
            <a:lvl1pPr marL="0" indent="0">
              <a:buNone/>
              <a:defRPr lang="ru-RU" sz="1800" b="1" kern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894AE12-E5A1-4288-B053-9BB03C8CA6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7329" y="4396698"/>
            <a:ext cx="3352800" cy="67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15963" indent="-715963">
              <a:lnSpc>
                <a:spcPct val="110000"/>
              </a:lnSpc>
            </a:pPr>
            <a:r>
              <a:rPr lang="en-JM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Email: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715963" indent="-715963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info@ncpti.ru</a:t>
            </a:r>
            <a:r>
              <a:rPr lang="en-JM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77308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8964EE1-00BA-45EE-833F-30079C80B915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2B67745-5BEE-4727-BC34-A7A831E5E4BF}"/>
              </a:ext>
            </a:extLst>
          </p:cNvPr>
          <p:cNvSpPr/>
          <p:nvPr userDrawn="1"/>
        </p:nvSpPr>
        <p:spPr>
          <a:xfrm>
            <a:off x="1822376" y="1988840"/>
            <a:ext cx="2771800" cy="2636912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6BD6E814-8337-4317-B584-1FDB62E0A693}"/>
              </a:ext>
            </a:extLst>
          </p:cNvPr>
          <p:cNvCxnSpPr>
            <a:cxnSpLocks/>
          </p:cNvCxnSpPr>
          <p:nvPr userDrawn="1"/>
        </p:nvCxnSpPr>
        <p:spPr>
          <a:xfrm>
            <a:off x="4924424" y="4217394"/>
            <a:ext cx="551497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B398641D-E4D9-46F2-AF9A-160A49379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2078" y="2649537"/>
            <a:ext cx="1812395" cy="1558925"/>
          </a:xfrm>
        </p:spPr>
        <p:txBody>
          <a:bodyPr>
            <a:noAutofit/>
          </a:bodyPr>
          <a:lstStyle>
            <a:lvl1pPr marL="0" indent="0">
              <a:buNone/>
              <a:defRPr lang="ru-RU" sz="96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3BB27433-AB1F-4009-876A-6E67D539CE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24425" y="3064672"/>
            <a:ext cx="5514975" cy="728653"/>
          </a:xfrm>
        </p:spPr>
        <p:txBody>
          <a:bodyPr/>
          <a:lstStyle>
            <a:lvl1pPr marL="0" indent="0">
              <a:buNone/>
              <a:defRPr lang="ru-RU" sz="4400" b="1" kern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1946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2B67745-5BEE-4727-BC34-A7A831E5E4BF}"/>
              </a:ext>
            </a:extLst>
          </p:cNvPr>
          <p:cNvSpPr/>
          <p:nvPr userDrawn="1"/>
        </p:nvSpPr>
        <p:spPr>
          <a:xfrm>
            <a:off x="1822376" y="1988840"/>
            <a:ext cx="2771800" cy="2636912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6BD6E814-8337-4317-B584-1FDB62E0A693}"/>
              </a:ext>
            </a:extLst>
          </p:cNvPr>
          <p:cNvCxnSpPr>
            <a:cxnSpLocks/>
          </p:cNvCxnSpPr>
          <p:nvPr userDrawn="1"/>
        </p:nvCxnSpPr>
        <p:spPr>
          <a:xfrm>
            <a:off x="4924424" y="4217394"/>
            <a:ext cx="5514976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B398641D-E4D9-46F2-AF9A-160A49379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2078" y="2649537"/>
            <a:ext cx="1812395" cy="1558925"/>
          </a:xfrm>
        </p:spPr>
        <p:txBody>
          <a:bodyPr>
            <a:noAutofit/>
          </a:bodyPr>
          <a:lstStyle>
            <a:lvl1pPr marL="0" indent="0">
              <a:buNone/>
              <a:defRPr lang="ru-RU" sz="9600" kern="12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3BB27433-AB1F-4009-876A-6E67D539CE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24425" y="3064672"/>
            <a:ext cx="5514975" cy="728653"/>
          </a:xfrm>
        </p:spPr>
        <p:txBody>
          <a:bodyPr/>
          <a:lstStyle>
            <a:lvl1pPr marL="0" indent="0">
              <a:buNone/>
              <a:defRPr lang="ru-RU" sz="4400" b="1" kern="120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75381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4">
            <a:extLst>
              <a:ext uri="{FF2B5EF4-FFF2-40B4-BE49-F238E27FC236}">
                <a16:creationId xmlns:a16="http://schemas.microsoft.com/office/drawing/2014/main" xmlns="" id="{2178845C-53F4-406D-A553-A90969BA6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963" y="1524530"/>
            <a:ext cx="7569200" cy="3005137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18661EF8-5B76-4967-A7E8-E2E27F7302A6}"/>
              </a:ext>
            </a:extLst>
          </p:cNvPr>
          <p:cNvCxnSpPr>
            <a:cxnSpLocks/>
          </p:cNvCxnSpPr>
          <p:nvPr userDrawn="1"/>
        </p:nvCxnSpPr>
        <p:spPr>
          <a:xfrm>
            <a:off x="631963" y="1145011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E62AA230-596B-49CC-A6C8-716D0D1A21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406400"/>
            <a:ext cx="10950437" cy="744538"/>
          </a:xfrm>
          <a:ln>
            <a:noFill/>
          </a:ln>
        </p:spPr>
        <p:txBody>
          <a:bodyPr/>
          <a:lstStyle>
            <a:lvl1pPr marL="0" indent="0">
              <a:buNone/>
              <a:defRPr lang="ru-RU" sz="3600" b="1" strike="noStrike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92047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7FB3671-59A8-4B5C-8925-5E97338E3739}"/>
              </a:ext>
            </a:extLst>
          </p:cNvPr>
          <p:cNvSpPr/>
          <p:nvPr userDrawn="1"/>
        </p:nvSpPr>
        <p:spPr>
          <a:xfrm>
            <a:off x="0" y="-26651"/>
            <a:ext cx="12191999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294EB3E-6165-427E-B1D7-8B7A1373B5E2}"/>
              </a:ext>
            </a:extLst>
          </p:cNvPr>
          <p:cNvSpPr/>
          <p:nvPr userDrawn="1"/>
        </p:nvSpPr>
        <p:spPr>
          <a:xfrm>
            <a:off x="245882" y="240922"/>
            <a:ext cx="5894133" cy="636596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5DD4ECD-F1C2-4399-9697-45B801C821E5}"/>
              </a:ext>
            </a:extLst>
          </p:cNvPr>
          <p:cNvCxnSpPr>
            <a:cxnSpLocks/>
          </p:cNvCxnSpPr>
          <p:nvPr userDrawn="1"/>
        </p:nvCxnSpPr>
        <p:spPr>
          <a:xfrm>
            <a:off x="631963" y="1145011"/>
            <a:ext cx="491407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4ED4545A-6832-4529-8686-D770425B8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406400"/>
            <a:ext cx="4978400" cy="744538"/>
          </a:xfrm>
        </p:spPr>
        <p:txBody>
          <a:bodyPr/>
          <a:lstStyle>
            <a:lvl1pPr marL="0" indent="0">
              <a:buNone/>
              <a:defRPr lang="ru-RU" sz="3600" b="1" strike="noStrike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50643BF7-C2C6-4BEF-B13B-7B76482B08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825" y="1371600"/>
            <a:ext cx="4914900" cy="4876800"/>
          </a:xfr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xmlns="" id="{A44FA942-9D0C-4774-AA62-F1752D2A4A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17804" y="240922"/>
            <a:ext cx="5096405" cy="6007478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57958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9D6BEDC-BE2A-4D6E-901F-73684FCC3F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799258B4-8567-4FB7-A49C-553BBC772C32}"/>
              </a:ext>
            </a:extLst>
          </p:cNvPr>
          <p:cNvCxnSpPr>
            <a:cxnSpLocks/>
          </p:cNvCxnSpPr>
          <p:nvPr userDrawn="1"/>
        </p:nvCxnSpPr>
        <p:spPr>
          <a:xfrm>
            <a:off x="366920" y="6253259"/>
            <a:ext cx="3163476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5759AF4E-DF4A-455D-BFF2-A3536B8521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6919" y="5066373"/>
            <a:ext cx="3163475" cy="1012764"/>
          </a:xfrm>
        </p:spPr>
        <p:txBody>
          <a:bodyPr/>
          <a:lstStyle>
            <a:lvl1pPr marL="0" indent="0">
              <a:buNone/>
              <a:defRPr lang="ru-RU" sz="3600" b="1" strike="noStrike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BFA81DF1-191F-42B5-8FA7-1F641F132A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9738" y="423863"/>
            <a:ext cx="7569200" cy="3005137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6235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8D8C16E-8F76-4FBE-B5BB-6B8D7FEB4E50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D30FE279-C5D2-4B5B-867C-562C8598A0DB}"/>
              </a:ext>
            </a:extLst>
          </p:cNvPr>
          <p:cNvCxnSpPr>
            <a:cxnSpLocks/>
          </p:cNvCxnSpPr>
          <p:nvPr userDrawn="1"/>
        </p:nvCxnSpPr>
        <p:spPr>
          <a:xfrm>
            <a:off x="631963" y="1145011"/>
            <a:ext cx="491407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9753047D-0D2D-477B-B4D1-4DC30046A9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406400"/>
            <a:ext cx="10950437" cy="744538"/>
          </a:xfrm>
        </p:spPr>
        <p:txBody>
          <a:bodyPr/>
          <a:lstStyle>
            <a:lvl1pPr marL="0" indent="0">
              <a:buNone/>
              <a:defRPr lang="ru-RU" sz="3600" b="1" strike="noStrike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xmlns="" id="{B91C1CEE-F8B9-421A-9647-C0E5328C2B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963" y="1565805"/>
            <a:ext cx="7569200" cy="3005137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0753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5172009-7A16-44F4-BC3F-3662452C3D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D60396F3-4CDE-4C56-A590-B2F0970C9054}"/>
              </a:ext>
            </a:extLst>
          </p:cNvPr>
          <p:cNvCxnSpPr>
            <a:cxnSpLocks/>
          </p:cNvCxnSpPr>
          <p:nvPr userDrawn="1"/>
        </p:nvCxnSpPr>
        <p:spPr>
          <a:xfrm>
            <a:off x="8698107" y="6253259"/>
            <a:ext cx="3163476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Текст 10">
            <a:extLst>
              <a:ext uri="{FF2B5EF4-FFF2-40B4-BE49-F238E27FC236}">
                <a16:creationId xmlns:a16="http://schemas.microsoft.com/office/drawing/2014/main" xmlns="" id="{00DB4C4D-F7A2-4000-B78B-EA038ACE9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98107" y="5066373"/>
            <a:ext cx="3163476" cy="1012764"/>
          </a:xfrm>
        </p:spPr>
        <p:txBody>
          <a:bodyPr/>
          <a:lstStyle>
            <a:lvl1pPr marL="0" indent="0" algn="r">
              <a:buNone/>
              <a:defRPr lang="ru-RU" sz="3600" b="1" strike="noStrike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xmlns="" id="{2178845C-53F4-406D-A553-A90969BA6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672" y="423863"/>
            <a:ext cx="7569200" cy="3005137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64209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2A5977D-48EC-413A-85DA-3C8898D272D2}"/>
              </a:ext>
            </a:extLst>
          </p:cNvPr>
          <p:cNvSpPr/>
          <p:nvPr userDrawn="1"/>
        </p:nvSpPr>
        <p:spPr>
          <a:xfrm>
            <a:off x="7201104" y="1693333"/>
            <a:ext cx="4990896" cy="3340593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9F8A34B-6FEE-4DF8-B47C-8D0B41ECB4FD}"/>
              </a:ext>
            </a:extLst>
          </p:cNvPr>
          <p:cNvSpPr/>
          <p:nvPr userDrawn="1"/>
        </p:nvSpPr>
        <p:spPr>
          <a:xfrm>
            <a:off x="0" y="4385732"/>
            <a:ext cx="12191999" cy="247226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F79AF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0A45F24-761B-4DB8-B320-1A111E6019D4}"/>
              </a:ext>
            </a:extLst>
          </p:cNvPr>
          <p:cNvSpPr/>
          <p:nvPr userDrawn="1"/>
        </p:nvSpPr>
        <p:spPr>
          <a:xfrm>
            <a:off x="7626334" y="2077540"/>
            <a:ext cx="4565665" cy="346988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F79AF"/>
                </a:solidFill>
              </a:ln>
              <a:noFill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864B3760-02D4-43F3-AE2A-B37A4063809D}"/>
              </a:ext>
            </a:extLst>
          </p:cNvPr>
          <p:cNvCxnSpPr>
            <a:cxnSpLocks/>
          </p:cNvCxnSpPr>
          <p:nvPr userDrawn="1"/>
        </p:nvCxnSpPr>
        <p:spPr>
          <a:xfrm>
            <a:off x="631963" y="1145011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10">
            <a:extLst>
              <a:ext uri="{FF2B5EF4-FFF2-40B4-BE49-F238E27FC236}">
                <a16:creationId xmlns:a16="http://schemas.microsoft.com/office/drawing/2014/main" xmlns="" id="{D3B1D271-3591-462E-A158-CCAFB9AB3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406400"/>
            <a:ext cx="10950437" cy="744538"/>
          </a:xfrm>
          <a:ln>
            <a:noFill/>
          </a:ln>
        </p:spPr>
        <p:txBody>
          <a:bodyPr/>
          <a:lstStyle>
            <a:lvl1pPr marL="0" indent="0">
              <a:buNone/>
              <a:defRPr lang="ru-RU" sz="3600" b="1" strike="noStrike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498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9B2DAC-5AB3-41A4-A1E9-EC553553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63AC13A-39D6-4842-999B-F219CC9EA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EAA610-774E-465A-B5A1-F740D50220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2D464-DA31-47DC-9C3C-345A7CED089B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932A67-1FF4-412C-BD4C-28D6FEAD6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9E73056-DC38-433A-8065-B025EC85E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440D-FD5E-4A7D-AD92-76342C646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03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DA431828-4639-498E-815D-6306548A4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0288" y="2714785"/>
            <a:ext cx="6313613" cy="206210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/>
              <a:t>Отечественные практики адресной профилактики в сфере противодействия идеологии терроризма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1FDC36A-4520-4961-932E-60CCFDF915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188" y="6351508"/>
            <a:ext cx="5657850" cy="341312"/>
          </a:xfrm>
        </p:spPr>
        <p:txBody>
          <a:bodyPr/>
          <a:lstStyle/>
          <a:p>
            <a:r>
              <a:rPr lang="ru-RU" dirty="0"/>
              <a:t>Докладчик – Жученко Виктория Сергеевна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D13DD76-65AB-4D79-94EB-CCCAA82E6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41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Несколько параллельных субъектов профилактики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22396624"/>
              </p:ext>
            </p:extLst>
          </p:nvPr>
        </p:nvGraphicFramePr>
        <p:xfrm>
          <a:off x="368490" y="274240"/>
          <a:ext cx="6584287" cy="3709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2402" y="4425828"/>
            <a:ext cx="2176461" cy="21825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32E08AA-78C4-4FFB-8229-DD6236809B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05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03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Сложности проведения адресной профилактики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EAB8029-8AF9-3F3F-690C-941FD65BE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43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Группы риска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06723" y="-290351"/>
            <a:ext cx="212905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00" b="1" dirty="0">
                <a:solidFill>
                  <a:srgbClr val="002060"/>
                </a:solidFill>
              </a:rPr>
              <a:t>?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384576838"/>
              </p:ext>
            </p:extLst>
          </p:nvPr>
        </p:nvGraphicFramePr>
        <p:xfrm>
          <a:off x="751122" y="1318414"/>
          <a:ext cx="7969304" cy="6120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72CAC9-27E2-4398-9083-ACA1FB0ED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24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F7FB43A-400D-4F6B-A53F-09FE76BED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Группы риска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DD7A74E1-21D5-4AC8-BE44-74BA99FD4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1373579"/>
              </p:ext>
            </p:extLst>
          </p:nvPr>
        </p:nvGraphicFramePr>
        <p:xfrm>
          <a:off x="609599" y="1342239"/>
          <a:ext cx="10763074" cy="5025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9D88FA-A5D3-89C2-4A1B-7417448495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80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F7FB43A-400D-4F6B-A53F-09FE76BED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Группы риска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DD7A74E1-21D5-4AC8-BE44-74BA99FD4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7437219"/>
              </p:ext>
            </p:extLst>
          </p:nvPr>
        </p:nvGraphicFramePr>
        <p:xfrm>
          <a:off x="609599" y="789284"/>
          <a:ext cx="10763074" cy="645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2AA90DE-6EF9-E20B-ED0F-B990A2B582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98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631963" y="1524530"/>
            <a:ext cx="11036873" cy="519016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dirty="0"/>
              <a:t>Лица, отбывшие наказание за преступления террористического характера </a:t>
            </a:r>
          </a:p>
          <a:p>
            <a:pPr lvl="0"/>
            <a:r>
              <a:rPr lang="ru-RU" dirty="0"/>
              <a:t>Лица, отбывающие наказание</a:t>
            </a:r>
          </a:p>
          <a:p>
            <a:pPr lvl="0"/>
            <a:r>
              <a:rPr lang="ru-RU" dirty="0"/>
              <a:t>Лица, отбывающие наказание за преступления террористического характера, в том числе не связанное с лишением свободы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Члены семей лиц, причастных к террористической деятельности </a:t>
            </a:r>
          </a:p>
          <a:p>
            <a:pPr lvl="0"/>
            <a:r>
              <a:rPr lang="ru-RU" dirty="0"/>
              <a:t>Трудовые мигранты и беженцы</a:t>
            </a:r>
          </a:p>
          <a:p>
            <a:pPr lvl="0"/>
            <a:r>
              <a:rPr lang="ru-RU" dirty="0"/>
              <a:t>Иностранные студенты</a:t>
            </a:r>
          </a:p>
          <a:p>
            <a:pPr lvl="0"/>
            <a:r>
              <a:rPr lang="ru-RU" dirty="0"/>
              <a:t>Лица, получившие религиозное образование за рубежом </a:t>
            </a:r>
          </a:p>
          <a:p>
            <a:pPr lvl="0"/>
            <a:r>
              <a:rPr lang="ru-RU" dirty="0"/>
              <a:t>Молодежь и лица, стоящие на профилактическом учете </a:t>
            </a:r>
          </a:p>
          <a:p>
            <a:r>
              <a:rPr lang="ru-RU" b="1" dirty="0">
                <a:solidFill>
                  <a:srgbClr val="FF0000"/>
                </a:solidFill>
              </a:rPr>
              <a:t>Лица (группы лиц), склонные к действиям террористического характера</a:t>
            </a:r>
          </a:p>
          <a:p>
            <a:pPr lvl="0"/>
            <a:r>
              <a:rPr lang="ru-RU" dirty="0"/>
              <a:t>Дети, вывезенные из стран с повышенной террористической активностью (Сирии, Ирака и др.)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Лица/группы, находящиеся в условиях, способствующих или облегчающих совершение правонарушений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Лица, пострадавшие от правонарушений</a:t>
            </a:r>
          </a:p>
          <a:p>
            <a:pPr lvl="0"/>
            <a:r>
              <a:rPr lang="ru-RU" dirty="0"/>
              <a:t>Молодежные объединения</a:t>
            </a:r>
          </a:p>
          <a:p>
            <a:pPr lvl="0"/>
            <a:r>
              <a:rPr lang="ru-RU" dirty="0"/>
              <a:t>Молодые граждане, оказавшиеся в трудной жизненной ситуации 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Молодые граждане</a:t>
            </a:r>
          </a:p>
          <a:p>
            <a:pPr lvl="0"/>
            <a:endParaRPr lang="ru-RU" dirty="0"/>
          </a:p>
          <a:p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Сложности в отношении выявления </a:t>
            </a:r>
          </a:p>
          <a:p>
            <a:r>
              <a:rPr lang="ru-RU" dirty="0"/>
              <a:t>целевой аудитории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436A472-73ED-40E3-987C-B6DCD4FE7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56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Одно из решений</a:t>
            </a: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609600" y="1746154"/>
            <a:ext cx="4126174" cy="200697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3600" b="1" strike="noStrike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Передача данных и сведений о лицах, стоящих на </a:t>
            </a:r>
            <a:r>
              <a:rPr lang="ru-RU" sz="2800" dirty="0" err="1"/>
              <a:t>внутришкольном</a:t>
            </a:r>
            <a:r>
              <a:rPr lang="ru-RU" sz="2800" dirty="0"/>
              <a:t> учете, на учете в КДН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966" y="1992572"/>
            <a:ext cx="1760561" cy="1760561"/>
          </a:xfrm>
          <a:prstGeom prst="rect">
            <a:avLst/>
          </a:prstGeom>
        </p:spPr>
      </p:pic>
      <p:sp>
        <p:nvSpPr>
          <p:cNvPr id="8" name="Текст 3"/>
          <p:cNvSpPr txBox="1">
            <a:spLocks/>
          </p:cNvSpPr>
          <p:nvPr/>
        </p:nvSpPr>
        <p:spPr>
          <a:xfrm>
            <a:off x="7790597" y="2335282"/>
            <a:ext cx="4110252" cy="200697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3600" b="1" strike="noStrike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Позитивный опыт:</a:t>
            </a:r>
          </a:p>
          <a:p>
            <a:endParaRPr lang="ru-RU" sz="2000" dirty="0"/>
          </a:p>
          <a:p>
            <a:r>
              <a:rPr lang="ru-RU" sz="2000" dirty="0"/>
              <a:t>2022 - обмен информацией о трудных подростках между Красноярским государственным университетом и Комиссией по делам несовершеннолетних.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4F3198-4682-42ED-8EF1-694630D1D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2C4287D-9657-F73F-A8F9-97F1F2C8A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70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631963" y="1524530"/>
            <a:ext cx="11036873" cy="5190169"/>
          </a:xfrm>
        </p:spPr>
        <p:txBody>
          <a:bodyPr>
            <a:normAutofit lnSpcReduction="1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Лица, отбывшие наказание за преступления террористического характера 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Лица, отбывающие наказание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Лица, отбывающие наказание за преступления террористического характера, в том числе не связанное с лишением свободы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Члены семей лиц, причастных к террористической деятельности 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Трудовые мигранты и беженцы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Иностранные студенты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Лица, получившие религиозное образование за рубежом 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Молодежь и лица, стоящие на профилактическом учете </a:t>
            </a:r>
          </a:p>
          <a:p>
            <a:r>
              <a:rPr lang="ru-RU" b="1" dirty="0">
                <a:solidFill>
                  <a:srgbClr val="FF0000"/>
                </a:solidFill>
              </a:rPr>
              <a:t>Лица (группы лиц), склонные к действиям террористического характера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Дети, вывезенные из стран с повышенной террористической активностью (Сирии, Ирака и др.)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Лица/группы, находящиеся в условиях, способствующих или облегчающих совершение правонарушений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Лица, пострадавшие от правонарушений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Молодежные объединения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Молодые граждане, оказавшиеся в трудной жизненной ситуации 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Молодые граждане</a:t>
            </a:r>
          </a:p>
          <a:p>
            <a:pPr lvl="0"/>
            <a:endParaRPr lang="ru-RU" dirty="0"/>
          </a:p>
          <a:p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Сложности в отношении отчетности </a:t>
            </a:r>
          </a:p>
          <a:p>
            <a:r>
              <a:rPr lang="ru-RU" dirty="0"/>
              <a:t>(в образовательной сфере)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A580E46-1E93-4033-B6DB-EBE0316B7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11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В отношении всех групп риска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609599" y="1384013"/>
            <a:ext cx="7569200" cy="300513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Выбор темы</a:t>
            </a:r>
          </a:p>
          <a:p>
            <a:r>
              <a:rPr lang="ru-R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Выбор формата</a:t>
            </a:r>
          </a:p>
        </p:txBody>
      </p:sp>
      <p:sp>
        <p:nvSpPr>
          <p:cNvPr id="4" name="Текст 1"/>
          <p:cNvSpPr txBox="1">
            <a:spLocks/>
          </p:cNvSpPr>
          <p:nvPr/>
        </p:nvSpPr>
        <p:spPr>
          <a:xfrm>
            <a:off x="7775436" y="2304198"/>
            <a:ext cx="4254639" cy="3005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Позитивный опыт:</a:t>
            </a:r>
          </a:p>
          <a:p>
            <a:pPr marL="0" indent="0">
              <a:buNone/>
            </a:pPr>
            <a:endParaRPr lang="ru-RU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2021 – разработка НЦПТИ сценариев проведения профилактических мероприятий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квиз</a:t>
            </a: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кинопоказ, </a:t>
            </a:r>
            <a:r>
              <a:rPr lang="ru-RU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квест</a:t>
            </a: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372" t="21094" r="44254" b="9765"/>
          <a:stretch/>
        </p:blipFill>
        <p:spPr>
          <a:xfrm>
            <a:off x="1655691" y="2463926"/>
            <a:ext cx="4816546" cy="4316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66F476A-8932-47D6-A770-D01082A43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96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err="1"/>
              <a:t>Медиаматериалы</a:t>
            </a:r>
            <a:r>
              <a:rPr lang="ru-RU" dirty="0"/>
              <a:t> НЦПТИ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304498"/>
            <a:ext cx="5362433" cy="5362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2" y="1304497"/>
            <a:ext cx="5362434" cy="53624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FA60790-59F2-4EEE-BFB2-3E533D8F7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94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A15DB4A5-EFE0-46C6-B3E5-ADE1C78194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01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A21864B-4C1B-4964-9115-8BA5F724A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Цель, задачи и особенности адресной профилактики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41D2D95-E7B1-492B-ABA8-DDDB72E40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10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D651D4C-E12B-AFD7-F200-A0022C209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87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B955F9F-C255-459D-8BBB-44FCEA4104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2605" y="1278855"/>
            <a:ext cx="10950437" cy="744538"/>
          </a:xfrm>
        </p:spPr>
        <p:txBody>
          <a:bodyPr/>
          <a:lstStyle/>
          <a:p>
            <a:r>
              <a:rPr lang="ru-RU" dirty="0"/>
              <a:t>Чат </a:t>
            </a:r>
            <a:r>
              <a:rPr lang="ru-RU" dirty="0" err="1"/>
              <a:t>колумбайнеров</a:t>
            </a:r>
            <a:r>
              <a:rPr lang="ru-RU" dirty="0"/>
              <a:t> в </a:t>
            </a:r>
            <a:r>
              <a:rPr lang="en-US" dirty="0"/>
              <a:t>Telegram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DDB696D-1A43-42C7-BD2D-CFE7F625C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97" y="2231472"/>
            <a:ext cx="2951963" cy="4083804"/>
          </a:xfrm>
          <a:prstGeom prst="rect">
            <a:avLst/>
          </a:prstGeom>
        </p:spPr>
      </p:pic>
      <p:sp>
        <p:nvSpPr>
          <p:cNvPr id="7" name="Текст 2">
            <a:extLst>
              <a:ext uri="{FF2B5EF4-FFF2-40B4-BE49-F238E27FC236}">
                <a16:creationId xmlns:a16="http://schemas.microsoft.com/office/drawing/2014/main" xmlns="" id="{BB955F9F-C255-459D-8BBB-44FCEA4104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781" y="326238"/>
            <a:ext cx="10950437" cy="744538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Киберволонтерство</a:t>
            </a:r>
            <a:r>
              <a:rPr lang="ru-RU" dirty="0"/>
              <a:t> как инструмент мониторинга индивидуальной профилактики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D78F322-2E21-4217-A181-32140C11A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797" y="2230602"/>
            <a:ext cx="3060457" cy="40846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9FBBD5B-0893-4C3E-B9C0-5DAC5FEA6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491" y="2230602"/>
            <a:ext cx="2664183" cy="40846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0A5D59-EA44-4D29-92F0-B32AA1D26A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72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7029897" y="341978"/>
            <a:ext cx="4024790" cy="1213867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Дети, возвращенные </a:t>
            </a:r>
            <a:br>
              <a:rPr lang="ru-RU" dirty="0"/>
            </a:br>
            <a:r>
              <a:rPr lang="ru-RU" dirty="0"/>
              <a:t>из Ирака и Сирии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1460312" y="496728"/>
            <a:ext cx="3166280" cy="904366"/>
          </a:xfrm>
        </p:spPr>
        <p:txBody>
          <a:bodyPr>
            <a:normAutofit/>
          </a:bodyPr>
          <a:lstStyle/>
          <a:p>
            <a:r>
              <a:rPr lang="ru-RU" sz="2800" dirty="0"/>
              <a:t>Иностранные студенты</a:t>
            </a: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163773" y="1705971"/>
            <a:ext cx="5404514" cy="46948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3600" b="1" strike="noStrike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Акцент на доведении норм законодательства, устанавливающих ответственность за участие и содействие террористической деятельности, разжигание социальной, расовой, национальной и религиозной розни, создание и участие в деятельности общественных объединений, цели и действия которых направлены на насильственное изменение основ конституционного строя России.</a:t>
            </a:r>
          </a:p>
          <a:p>
            <a:endParaRPr lang="ru-RU" sz="1600" b="0" dirty="0"/>
          </a:p>
          <a:p>
            <a:endParaRPr lang="ru-RU" sz="1600" b="0" dirty="0"/>
          </a:p>
          <a:p>
            <a:endParaRPr lang="ru-RU" sz="1600" b="0" dirty="0"/>
          </a:p>
          <a:p>
            <a:r>
              <a:rPr lang="ru-RU" sz="1600" b="0" dirty="0"/>
              <a:t> Смещение акцента на: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1600" b="0" dirty="0"/>
              <a:t>Раскрытие преступной сущности самой идеологии терроризма;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1600" b="0" dirty="0"/>
              <a:t>Развенчивание мифов;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1600" b="0" dirty="0"/>
              <a:t>Формирование </a:t>
            </a:r>
            <a:r>
              <a:rPr lang="ru-RU" sz="1600" b="0" dirty="0" err="1"/>
              <a:t>контрнарративов</a:t>
            </a:r>
            <a:r>
              <a:rPr lang="ru-RU" sz="1600" b="0" dirty="0"/>
              <a:t> основным постулатам идеологии терроризма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2599899" y="3944203"/>
            <a:ext cx="887105" cy="66874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6340034" y="1705971"/>
            <a:ext cx="5437983" cy="46948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3600" b="1" strike="noStrike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24 февраля 2022 года – возвращение 14 детей в возрасте от 3 до 15 лет – под опеку родственникам;</a:t>
            </a:r>
          </a:p>
          <a:p>
            <a:r>
              <a:rPr lang="ru-RU" sz="1600" b="0" dirty="0"/>
              <a:t>15 апреля 2022 года – возвращение 10 детей в возрасте от 5 до 17 лет – в приемные семьи ХМАО;</a:t>
            </a:r>
          </a:p>
          <a:p>
            <a:r>
              <a:rPr lang="ru-RU" sz="1600" b="0" dirty="0"/>
              <a:t>Детей из Сирии и Ирака приняли не менее 18 регионов России</a:t>
            </a:r>
          </a:p>
          <a:p>
            <a:endParaRPr lang="ru-RU" sz="1600" b="0" dirty="0"/>
          </a:p>
          <a:p>
            <a:endParaRPr lang="ru-RU" sz="1600" b="0" dirty="0"/>
          </a:p>
          <a:p>
            <a:endParaRPr lang="ru-RU" sz="1600" b="0" dirty="0"/>
          </a:p>
          <a:p>
            <a:r>
              <a:rPr lang="ru-RU" sz="1600" b="0" dirty="0"/>
              <a:t> Разработка программ реабилитации и ресоциализации для образовательных организаций и органов молодежной политики.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8598739" y="3944203"/>
            <a:ext cx="887105" cy="66874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67C67E-9C08-4E68-AB86-AEC33A775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81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17745" y="5475806"/>
            <a:ext cx="11411099" cy="1012764"/>
          </a:xfrm>
        </p:spPr>
        <p:txBody>
          <a:bodyPr>
            <a:normAutofit/>
          </a:bodyPr>
          <a:lstStyle/>
          <a:p>
            <a:r>
              <a:rPr lang="ru-RU" sz="2800" dirty="0"/>
              <a:t>Дети, возвращенные в Россию 24 февраля 2022 года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876" y="192131"/>
            <a:ext cx="9076836" cy="51031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FF70A41-B9B8-4A99-93F7-12697CA4B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7F88993-8A73-6F95-9F82-6AEE644F3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05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04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Зарубежный опыт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B84733B-985A-47D6-9DC1-B8C4318E3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65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754791" y="1428996"/>
            <a:ext cx="10982283" cy="3005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Проблема					Потенциальное решение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Опыт Казахстана</a:t>
            </a:r>
          </a:p>
        </p:txBody>
      </p:sp>
      <p:sp>
        <p:nvSpPr>
          <p:cNvPr id="6" name="Овальная выноска 5"/>
          <p:cNvSpPr/>
          <p:nvPr/>
        </p:nvSpPr>
        <p:spPr>
          <a:xfrm>
            <a:off x="299866" y="2006223"/>
            <a:ext cx="5004564" cy="386231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Отсутствие специалистов, готовых проводить профилактическую работу.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Курсы повышения квалификации не всегда могут выступать эффективным инструментом, поскольку они дают определенный набор знаний и навыков, но не формируют профессиональное поведение.</a:t>
            </a:r>
          </a:p>
        </p:txBody>
      </p:sp>
      <p:sp>
        <p:nvSpPr>
          <p:cNvPr id="7" name="Овальная выноска 6"/>
          <p:cNvSpPr/>
          <p:nvPr/>
        </p:nvSpPr>
        <p:spPr>
          <a:xfrm>
            <a:off x="5759355" y="1897041"/>
            <a:ext cx="6241575" cy="436728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Составление портрета нужного специалиста и его подготовка/поиск.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Например, для работы с женами боевиков в результате исследования выявили, что наиболее эффективным будет следующий специалист: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женщина со светским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и теологическим образованием, со знанием психологии (в том числе детской) и жизненным опытом; владеющая русским языком.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44E2F17-0DE5-41DD-A237-DEE21F35D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8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Модели реабилитации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423081" y="341978"/>
            <a:ext cx="5090615" cy="1012764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Работа специализированных центров </a:t>
            </a:r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234287" y="1818211"/>
            <a:ext cx="5279409" cy="407762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3600" b="1" strike="noStrike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400" dirty="0"/>
              <a:t>Фонд «</a:t>
            </a:r>
            <a:r>
              <a:rPr lang="ru-RU" sz="2400" dirty="0" err="1"/>
              <a:t>Акниет</a:t>
            </a:r>
            <a:r>
              <a:rPr lang="ru-RU" sz="2400" dirty="0"/>
              <a:t>»</a:t>
            </a:r>
            <a:br>
              <a:rPr lang="ru-RU" sz="2400" dirty="0"/>
            </a:br>
            <a:endParaRPr lang="ru-RU" sz="24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400" dirty="0"/>
              <a:t>Центр «Шанс»</a:t>
            </a:r>
            <a:br>
              <a:rPr lang="ru-RU" sz="2400" dirty="0"/>
            </a:br>
            <a:endParaRPr lang="ru-RU" sz="24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400" dirty="0"/>
              <a:t>Реабилитационный лагерь «Фламинго» (г. Актау)</a:t>
            </a:r>
            <a:br>
              <a:rPr lang="ru-RU" sz="2400" dirty="0"/>
            </a:br>
            <a:endParaRPr lang="ru-RU" sz="24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400" dirty="0"/>
              <a:t>КГУ «Центр анализа и развития межконфессиональных отношений» (г. Караганда)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6472612" y="1766679"/>
            <a:ext cx="5291758" cy="10127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3600" b="1" strike="noStrike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/>
              <a:t>Модель работы с репатриантами (операция «</a:t>
            </a:r>
            <a:r>
              <a:rPr lang="ru-RU" sz="1800" dirty="0" err="1"/>
              <a:t>Жусан</a:t>
            </a:r>
            <a:r>
              <a:rPr lang="ru-RU" sz="1800" dirty="0"/>
              <a:t>»):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1200" dirty="0"/>
              <a:t>Социальная адаптация (на базе лагеря – 1 месяц). Подключались силовые структуры, НКО, государственные учреждения.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1200" dirty="0"/>
              <a:t>Реабилитация и </a:t>
            </a:r>
            <a:r>
              <a:rPr lang="ru-RU" sz="1200" dirty="0" err="1"/>
              <a:t>ресоциализация</a:t>
            </a:r>
            <a:r>
              <a:rPr lang="ru-RU" sz="1200" dirty="0"/>
              <a:t> (региональные центры «Шанс» – несколько месяцев)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1200" dirty="0" err="1"/>
              <a:t>Реинтеграция</a:t>
            </a:r>
            <a:r>
              <a:rPr lang="ru-RU" sz="1200" dirty="0"/>
              <a:t> (подразделения и управления </a:t>
            </a:r>
            <a:r>
              <a:rPr lang="ru-RU" sz="1200" dirty="0" err="1"/>
              <a:t>акиматов</a:t>
            </a:r>
            <a:r>
              <a:rPr lang="ru-RU" sz="1200" dirty="0"/>
              <a:t>, фонд «</a:t>
            </a:r>
            <a:r>
              <a:rPr lang="ru-RU" sz="1200" dirty="0" err="1"/>
              <a:t>Акниет</a:t>
            </a:r>
            <a:r>
              <a:rPr lang="ru-RU" sz="1200" dirty="0"/>
              <a:t>» совместно с КГУ «Центр анализа и развития межконфессиональных отношений» - неопределенный срок)</a:t>
            </a:r>
          </a:p>
          <a:p>
            <a:pPr algn="l"/>
            <a:endParaRPr lang="ru-RU" sz="1200" dirty="0"/>
          </a:p>
          <a:p>
            <a:pPr algn="l"/>
            <a:r>
              <a:rPr lang="ru-RU" sz="1800" dirty="0"/>
              <a:t>Модель индивидуальной реабилитации А. </a:t>
            </a:r>
            <a:r>
              <a:rPr lang="ru-RU" sz="1800" dirty="0" err="1"/>
              <a:t>Шауметова</a:t>
            </a:r>
            <a:r>
              <a:rPr lang="ru-RU" sz="1800" dirty="0"/>
              <a:t>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1200" dirty="0" err="1"/>
              <a:t>Теологичесекая</a:t>
            </a:r>
            <a:r>
              <a:rPr lang="ru-RU" sz="1200" dirty="0"/>
              <a:t> </a:t>
            </a:r>
            <a:r>
              <a:rPr lang="ru-RU" sz="1200" dirty="0" err="1"/>
              <a:t>дерадикализация</a:t>
            </a:r>
            <a:endParaRPr lang="ru-RU" sz="12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1200" dirty="0"/>
              <a:t>Психологическая реабилитация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1200" dirty="0"/>
              <a:t>Социальная адаптация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1200" dirty="0"/>
              <a:t>Формирование патриотизма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sz="1200" dirty="0"/>
          </a:p>
          <a:p>
            <a:pPr algn="l"/>
            <a:endParaRPr lang="ru-RU" sz="1200" dirty="0"/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xmlns="" id="{6C6BF93D-5303-4BFD-B9A4-21238BF9FD7C}"/>
              </a:ext>
            </a:extLst>
          </p:cNvPr>
          <p:cNvSpPr/>
          <p:nvPr/>
        </p:nvSpPr>
        <p:spPr>
          <a:xfrm>
            <a:off x="6769915" y="2415397"/>
            <a:ext cx="222814" cy="172876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xmlns="" id="{CC6E8650-1AFC-4DDE-AB0F-A9B32D0FC2F5}"/>
              </a:ext>
            </a:extLst>
          </p:cNvPr>
          <p:cNvSpPr/>
          <p:nvPr/>
        </p:nvSpPr>
        <p:spPr>
          <a:xfrm>
            <a:off x="6780654" y="5234729"/>
            <a:ext cx="222814" cy="1017635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0321119-5AA0-4695-ABAB-AB26E0C9C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87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Опыт Узбекистана</a:t>
            </a:r>
          </a:p>
        </p:txBody>
      </p:sp>
      <p:sp>
        <p:nvSpPr>
          <p:cNvPr id="6" name="Овальная выноска 5"/>
          <p:cNvSpPr/>
          <p:nvPr/>
        </p:nvSpPr>
        <p:spPr>
          <a:xfrm>
            <a:off x="299866" y="2006223"/>
            <a:ext cx="5004564" cy="386231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Отсутствие специалистов, готовых проводить профилактическую работу.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Курсы повышения квалификации не всегда могут выступать эффективным инструментом, поскольку они дают определенный набор знаний и навыков, но не формируют профессиональное поведение.</a:t>
            </a:r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1"/>
          </p:nvPr>
        </p:nvSpPr>
        <p:spPr>
          <a:xfrm>
            <a:off x="754791" y="1428996"/>
            <a:ext cx="10982283" cy="3005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Проблема					Потенциальное решение</a:t>
            </a:r>
          </a:p>
        </p:txBody>
      </p:sp>
      <p:sp>
        <p:nvSpPr>
          <p:cNvPr id="8" name="Овальная выноска 7"/>
          <p:cNvSpPr/>
          <p:nvPr/>
        </p:nvSpPr>
        <p:spPr>
          <a:xfrm>
            <a:off x="5759355" y="1856097"/>
            <a:ext cx="6239111" cy="427174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 соответствии с постановлением Президента Республики Узбекистан от 2 апреля 2021 г. № ПП5050 «О дополнительных организационных мерах по дальнейшему совершенствованию деятельности органов внутренних дел в сфере обеспечения общественной безопасности и борьбы с преступностью» введена в структуры районных и городских органов внутренних дел должность </a:t>
            </a:r>
            <a:r>
              <a:rPr lang="ru-RU" b="1" dirty="0">
                <a:solidFill>
                  <a:schemeClr val="tx1"/>
                </a:solidFill>
              </a:rPr>
              <a:t>«инспектор-психолог по вопросам несовершеннолетних».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5A80025-3006-48E8-999D-DFB3F250D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78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F909556-49CF-462E-B298-CA37CEFCA7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05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9B3BC0E-96F4-47FA-9CE8-E7695F6C24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Выводы и точки роста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284367-9B45-492F-A3F2-29D891A8D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9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Выводы и точки развития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56672" y="423863"/>
            <a:ext cx="6490038" cy="3005137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ru-RU" sz="1800" b="1" dirty="0"/>
              <a:t>Уход от режима «противодействия» к формированию гражданской культуры, системы позитивных ценностей.</a:t>
            </a:r>
          </a:p>
          <a:p>
            <a:pPr marL="342900" indent="-342900">
              <a:buAutoNum type="arabicPeriod"/>
            </a:pPr>
            <a:r>
              <a:rPr lang="ru-RU" sz="1800" b="1" dirty="0"/>
              <a:t>Формирование в молодежной среде «культуры безопасности».</a:t>
            </a:r>
          </a:p>
          <a:p>
            <a:pPr marL="342900" indent="-342900">
              <a:buAutoNum type="arabicPeriod"/>
            </a:pPr>
            <a:r>
              <a:rPr lang="ru-RU" sz="1800" b="1" dirty="0"/>
              <a:t>Привлечение к адресной и индивидуальной профилактике институтов гражданского общества, внешних субъектов профилактики.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76" y="3152633"/>
            <a:ext cx="3247030" cy="32470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0D4D449-64F5-4AEE-B229-99963ABE6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42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F2DAB4AE-044D-49EE-BD17-E13153AC6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149247"/>
              </p:ext>
            </p:extLst>
          </p:nvPr>
        </p:nvGraphicFramePr>
        <p:xfrm>
          <a:off x="1798966" y="115093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3A80BB-B0EF-45A5-93F6-EC23BFEB1EAB}"/>
              </a:ext>
            </a:extLst>
          </p:cNvPr>
          <p:cNvSpPr txBox="1"/>
          <p:nvPr/>
        </p:nvSpPr>
        <p:spPr>
          <a:xfrm>
            <a:off x="2032000" y="1150938"/>
            <a:ext cx="9295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Тема		   Виды		   Подходы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3A21864B-4C1B-4964-9115-8BA5F724AC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«Идеальная» модель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847463" y="5486400"/>
            <a:ext cx="2079503" cy="9689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Частный подход</a:t>
            </a:r>
          </a:p>
        </p:txBody>
      </p:sp>
      <p:cxnSp>
        <p:nvCxnSpPr>
          <p:cNvPr id="11" name="Прямая соединительная линия 10"/>
          <p:cNvCxnSpPr>
            <a:endCxn id="3" idx="1"/>
          </p:cNvCxnSpPr>
          <p:nvPr/>
        </p:nvCxnSpPr>
        <p:spPr>
          <a:xfrm>
            <a:off x="6919415" y="5970895"/>
            <a:ext cx="92804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93BE6B-36AB-4D0D-91A4-2008F0849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31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Выводы и точки развития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56672" y="423863"/>
            <a:ext cx="6490038" cy="3005137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ru-RU" sz="1800" b="1" dirty="0"/>
              <a:t>Подготовка и поиск нужных специалистов, узкая специализация.</a:t>
            </a:r>
          </a:p>
          <a:p>
            <a:pPr marL="342900" indent="-342900">
              <a:buAutoNum type="arabicPeriod" startAt="4"/>
            </a:pPr>
            <a:r>
              <a:rPr lang="ru-RU" sz="1800" b="1" dirty="0"/>
              <a:t>Введение в образовательные организации высшего образования профильных специалистов.</a:t>
            </a:r>
          </a:p>
          <a:p>
            <a:pPr marL="342900" indent="-342900">
              <a:buAutoNum type="arabicPeriod" startAt="4"/>
            </a:pPr>
            <a:r>
              <a:rPr lang="ru-RU" sz="1800" b="1" dirty="0"/>
              <a:t>Осторожная трансляция и тиражирование чужого позитивного опыта.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497" y="3111691"/>
            <a:ext cx="3422388" cy="34223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AF3C6E2-21BE-059F-76DA-ACA0A3F75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42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D0FEEC82-1F20-42CE-B08F-B08FD3B362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000" y="548038"/>
            <a:ext cx="6258560" cy="523875"/>
          </a:xfrm>
        </p:spPr>
        <p:txBody>
          <a:bodyPr>
            <a:normAutofit/>
          </a:bodyPr>
          <a:lstStyle/>
          <a:p>
            <a:r>
              <a:rPr lang="ru-RU" dirty="0"/>
              <a:t>Жученко Виктория Сергеевна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0513A3-EAB6-4660-892E-94E6B6E0FD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014" y="1165842"/>
            <a:ext cx="6596809" cy="523875"/>
          </a:xfrm>
        </p:spPr>
        <p:txBody>
          <a:bodyPr>
            <a:normAutofit/>
          </a:bodyPr>
          <a:lstStyle/>
          <a:p>
            <a:r>
              <a:rPr lang="ru-RU" dirty="0"/>
              <a:t>Младший научный сотрудник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CCFB10B-08A8-4ECC-B91B-38B365546EE3}"/>
              </a:ext>
            </a:extLst>
          </p:cNvPr>
          <p:cNvSpPr/>
          <p:nvPr/>
        </p:nvSpPr>
        <p:spPr>
          <a:xfrm>
            <a:off x="8036653" y="4857226"/>
            <a:ext cx="3129094" cy="1862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DA2C77F-916F-404C-BB23-43B3BE887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2" t="40491" r="56548" b="34707"/>
          <a:stretch/>
        </p:blipFill>
        <p:spPr>
          <a:xfrm>
            <a:off x="9441809" y="2000774"/>
            <a:ext cx="1723938" cy="17009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DC679AE-A33B-08EB-D6C7-B3AF65CEC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14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Исследования 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xmlns="" id="{3A21864B-4C1B-4964-9115-8BA5F724AC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1660714"/>
            <a:ext cx="4699380" cy="533717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2400" dirty="0"/>
              <a:t>Серия глубинных интервью</a:t>
            </a:r>
          </a:p>
          <a:p>
            <a:pPr marL="0" indent="0" algn="ctr">
              <a:buNone/>
            </a:pPr>
            <a:endParaRPr lang="ru-RU" sz="2400" b="1" dirty="0"/>
          </a:p>
          <a:p>
            <a:pPr marL="0" indent="0" algn="ctr">
              <a:buNone/>
            </a:pPr>
            <a:endParaRPr lang="ru-RU" sz="2400" b="1" dirty="0"/>
          </a:p>
          <a:p>
            <a:pPr marL="0" indent="0" algn="ctr">
              <a:buNone/>
            </a:pPr>
            <a:r>
              <a:rPr lang="ru-RU" sz="2400" dirty="0"/>
              <a:t>Цель: понять характер функционирования реальной системы адресной и индивидуальной профилактики</a:t>
            </a:r>
          </a:p>
          <a:p>
            <a:pPr marL="0" indent="0" algn="ctr">
              <a:buNone/>
            </a:pPr>
            <a:endParaRPr lang="ru-RU" sz="2400" b="1" dirty="0"/>
          </a:p>
          <a:p>
            <a:pPr marL="0" indent="0" algn="ctr">
              <a:buNone/>
            </a:pPr>
            <a:endParaRPr lang="ru-RU" sz="2400" b="1" dirty="0"/>
          </a:p>
          <a:p>
            <a:pPr marL="0" indent="0" algn="ctr">
              <a:buNone/>
            </a:pPr>
            <a:r>
              <a:rPr lang="ru-RU" sz="2400" b="1" dirty="0"/>
              <a:t>4 региона</a:t>
            </a:r>
          </a:p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r>
              <a:rPr lang="ru-RU" sz="2400" b="1" dirty="0"/>
              <a:t>Проректор по молодежной политике (2);</a:t>
            </a:r>
          </a:p>
          <a:p>
            <a:pPr marL="0" indent="0" algn="ctr">
              <a:buNone/>
            </a:pPr>
            <a:r>
              <a:rPr lang="ru-RU" sz="2400" dirty="0"/>
              <a:t>Председатель Координационного центра (2);</a:t>
            </a:r>
          </a:p>
          <a:p>
            <a:pPr marL="0" indent="0" algn="ctr">
              <a:buNone/>
            </a:pPr>
            <a:r>
              <a:rPr lang="ru-RU" sz="2400" b="1" dirty="0"/>
              <a:t>Специалист отдела по социально-воспитательной работе (2).</a:t>
            </a:r>
          </a:p>
          <a:p>
            <a:pPr marL="0" indent="0" algn="ctr">
              <a:buNone/>
            </a:pPr>
            <a:endParaRPr lang="ru-RU" sz="2400" b="1" dirty="0"/>
          </a:p>
        </p:txBody>
      </p:sp>
      <p:sp>
        <p:nvSpPr>
          <p:cNvPr id="7" name="Стрелка вниз 6"/>
          <p:cNvSpPr/>
          <p:nvPr/>
        </p:nvSpPr>
        <p:spPr>
          <a:xfrm>
            <a:off x="2687826" y="2066143"/>
            <a:ext cx="542925" cy="4286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687826" y="4494424"/>
            <a:ext cx="542925" cy="4286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2687826" y="3556024"/>
            <a:ext cx="542925" cy="4286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ьная выноска 9"/>
          <p:cNvSpPr/>
          <p:nvPr/>
        </p:nvSpPr>
        <p:spPr>
          <a:xfrm>
            <a:off x="5718411" y="1660714"/>
            <a:ext cx="6172627" cy="383160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«Я, как и многие, наверное, относилась к этому направлению как к вторичному. То есть, в стране всегда позиционировалось, что важно работать с инициативами, с самоуправлением… Тема противодействия терроризма воспринималась как реакция на случившееся. А случившееся – это всегда где-то далеко»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4A6FED-501E-B87E-7D9A-A8AD8556E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09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F2DAB4AE-044D-49EE-BD17-E13153AC6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312116"/>
              </p:ext>
            </p:extLst>
          </p:nvPr>
        </p:nvGraphicFramePr>
        <p:xfrm>
          <a:off x="6526194" y="1866265"/>
          <a:ext cx="5393404" cy="4263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3A80BB-B0EF-45A5-93F6-EC23BFEB1EAB}"/>
              </a:ext>
            </a:extLst>
          </p:cNvPr>
          <p:cNvSpPr txBox="1"/>
          <p:nvPr/>
        </p:nvSpPr>
        <p:spPr>
          <a:xfrm>
            <a:off x="6385636" y="1707878"/>
            <a:ext cx="929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     Тема	      Виды	      Подходы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3A21864B-4C1B-4964-9115-8BA5F724AC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9587" y="377825"/>
            <a:ext cx="10950437" cy="744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Реальная картина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01837" y="6287785"/>
            <a:ext cx="1058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</a:t>
            </a:r>
            <a:r>
              <a:rPr lang="ru-RU" b="1" dirty="0"/>
              <a:t> модель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64987" y="6287785"/>
            <a:ext cx="1115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II</a:t>
            </a:r>
            <a:r>
              <a:rPr lang="ru-RU" b="1" dirty="0"/>
              <a:t> модель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3A80BB-B0EF-45A5-93F6-EC23BFEB1EAB}"/>
              </a:ext>
            </a:extLst>
          </p:cNvPr>
          <p:cNvSpPr txBox="1"/>
          <p:nvPr/>
        </p:nvSpPr>
        <p:spPr>
          <a:xfrm>
            <a:off x="0" y="1707878"/>
            <a:ext cx="929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     Тема	      Виды	      Подходы</a:t>
            </a: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xmlns="" id="{F2DAB4AE-044D-49EE-BD17-E13153AC6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985070"/>
              </p:ext>
            </p:extLst>
          </p:nvPr>
        </p:nvGraphicFramePr>
        <p:xfrm>
          <a:off x="140558" y="2097098"/>
          <a:ext cx="5393404" cy="4263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2" name="Прямая соединительная линия 11"/>
          <p:cNvCxnSpPr/>
          <p:nvPr/>
        </p:nvCxnSpPr>
        <p:spPr>
          <a:xfrm>
            <a:off x="9958388" y="3414713"/>
            <a:ext cx="575125" cy="1313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036EAE8-2640-404A-9D27-2A4BE887D3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90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02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Эффективные практики и позитивный опыт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2530269-0F78-480C-BFA3-AF84A0492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80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7533564" y="163773"/>
            <a:ext cx="4080681" cy="1201003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Проект </a:t>
            </a:r>
          </a:p>
          <a:p>
            <a:r>
              <a:rPr lang="ru-RU" dirty="0"/>
              <a:t>«</a:t>
            </a:r>
            <a:r>
              <a:rPr lang="ru-RU" dirty="0" err="1"/>
              <a:t>Бадди</a:t>
            </a:r>
            <a:r>
              <a:rPr lang="ru-RU" dirty="0"/>
              <a:t> </a:t>
            </a:r>
            <a:r>
              <a:rPr lang="ru-RU" dirty="0" err="1"/>
              <a:t>ТюмГУ</a:t>
            </a:r>
            <a:r>
              <a:rPr lang="ru-RU" dirty="0"/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945" t="22342" r="22474" b="39193"/>
          <a:stretch/>
        </p:blipFill>
        <p:spPr>
          <a:xfrm>
            <a:off x="256236" y="286601"/>
            <a:ext cx="6830024" cy="31709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36" y="3986213"/>
            <a:ext cx="3217542" cy="24101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131" y="3986213"/>
            <a:ext cx="3213569" cy="24101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A026372-990E-40EA-A15D-9BE315DDD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0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7533564" y="163773"/>
            <a:ext cx="4080681" cy="1201003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Проект </a:t>
            </a:r>
          </a:p>
          <a:p>
            <a:r>
              <a:rPr lang="ru-RU" dirty="0"/>
              <a:t>«</a:t>
            </a:r>
            <a:r>
              <a:rPr lang="ru-RU" dirty="0" err="1"/>
              <a:t>Бадди</a:t>
            </a:r>
            <a:r>
              <a:rPr lang="ru-RU" dirty="0"/>
              <a:t> </a:t>
            </a:r>
            <a:r>
              <a:rPr lang="ru-RU" dirty="0" err="1"/>
              <a:t>ТюмГУ</a:t>
            </a:r>
            <a:r>
              <a:rPr lang="ru-RU" dirty="0"/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6303" t="28711" r="26464" b="12500"/>
          <a:stretch/>
        </p:blipFill>
        <p:spPr>
          <a:xfrm>
            <a:off x="614362" y="163772"/>
            <a:ext cx="5486401" cy="66588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45DB55-4F1E-4673-9897-5D58E0791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97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7533564" y="163773"/>
            <a:ext cx="4080681" cy="1201003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Развитие института наставничества и кураторства. </a:t>
            </a:r>
          </a:p>
          <a:p>
            <a:r>
              <a:rPr lang="ru-RU" dirty="0"/>
              <a:t>Применение технологии «равный - равному»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4332636" y="3821374"/>
            <a:ext cx="2886773" cy="2719316"/>
          </a:xfrm>
        </p:spPr>
        <p:txBody>
          <a:bodyPr numCol="1">
            <a:normAutofit fontScale="92500" lnSpcReduction="2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Пермский государственный национальный исследовательский университет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56537394"/>
              </p:ext>
            </p:extLst>
          </p:nvPr>
        </p:nvGraphicFramePr>
        <p:xfrm>
          <a:off x="1103953" y="-368490"/>
          <a:ext cx="5064835" cy="3671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726" y="3057099"/>
            <a:ext cx="2178062" cy="2178062"/>
          </a:xfrm>
          <a:prstGeom prst="rect">
            <a:avLst/>
          </a:prstGeom>
        </p:spPr>
      </p:pic>
      <p:sp>
        <p:nvSpPr>
          <p:cNvPr id="9" name="Текст 4"/>
          <p:cNvSpPr txBox="1">
            <a:spLocks/>
          </p:cNvSpPr>
          <p:nvPr/>
        </p:nvSpPr>
        <p:spPr>
          <a:xfrm>
            <a:off x="1445863" y="3630305"/>
            <a:ext cx="2886773" cy="2719316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Тувинский государственный университет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37C956C-80F7-4D31-8369-BC518F6B2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710" y="2964819"/>
            <a:ext cx="2311187" cy="23834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B0C8EE-B85C-405F-A6CE-5342E29545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542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2750</TotalTime>
  <Words>1288</Words>
  <Application>Microsoft Office PowerPoint</Application>
  <PresentationFormat>Произвольный</PresentationFormat>
  <Paragraphs>219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Выродова Вероника Викторовна</dc:creator>
  <cp:lastModifiedBy>Олег Новиков</cp:lastModifiedBy>
  <cp:revision>118</cp:revision>
  <dcterms:created xsi:type="dcterms:W3CDTF">2019-11-19T08:33:46Z</dcterms:created>
  <dcterms:modified xsi:type="dcterms:W3CDTF">2022-06-07T07:26:46Z</dcterms:modified>
</cp:coreProperties>
</file>